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886" r:id="rId3"/>
    <p:sldMasterId id="2147483931" r:id="rId4"/>
    <p:sldMasterId id="2147483943" r:id="rId5"/>
    <p:sldMasterId id="2147484044" r:id="rId6"/>
    <p:sldMasterId id="2147484058" r:id="rId7"/>
    <p:sldMasterId id="2147484094" r:id="rId8"/>
    <p:sldMasterId id="2147484186" r:id="rId9"/>
    <p:sldMasterId id="2147484220" r:id="rId10"/>
    <p:sldMasterId id="2147484280" r:id="rId11"/>
    <p:sldMasterId id="2147484466" r:id="rId12"/>
    <p:sldMasterId id="2147484478" r:id="rId13"/>
    <p:sldMasterId id="2147484490" r:id="rId14"/>
    <p:sldMasterId id="2147484651" r:id="rId15"/>
    <p:sldMasterId id="2147484677" r:id="rId16"/>
  </p:sldMasterIdLst>
  <p:notesMasterIdLst>
    <p:notesMasterId r:id="rId82"/>
  </p:notesMasterIdLst>
  <p:handoutMasterIdLst>
    <p:handoutMasterId r:id="rId83"/>
  </p:handoutMasterIdLst>
  <p:sldIdLst>
    <p:sldId id="3533" r:id="rId17"/>
    <p:sldId id="3568" r:id="rId18"/>
    <p:sldId id="3569" r:id="rId19"/>
    <p:sldId id="3572" r:id="rId20"/>
    <p:sldId id="320" r:id="rId21"/>
    <p:sldId id="3571" r:id="rId22"/>
    <p:sldId id="3682" r:id="rId23"/>
    <p:sldId id="3573" r:id="rId24"/>
    <p:sldId id="3576" r:id="rId25"/>
    <p:sldId id="3577" r:id="rId26"/>
    <p:sldId id="3578" r:id="rId27"/>
    <p:sldId id="3579" r:id="rId28"/>
    <p:sldId id="3678" r:id="rId29"/>
    <p:sldId id="3584" r:id="rId30"/>
    <p:sldId id="3514" r:id="rId31"/>
    <p:sldId id="3532" r:id="rId32"/>
    <p:sldId id="3523" r:id="rId33"/>
    <p:sldId id="3586" r:id="rId34"/>
    <p:sldId id="3587" r:id="rId35"/>
    <p:sldId id="3588" r:id="rId36"/>
    <p:sldId id="2628" r:id="rId37"/>
    <p:sldId id="3590" r:id="rId38"/>
    <p:sldId id="3591" r:id="rId39"/>
    <p:sldId id="3592" r:id="rId40"/>
    <p:sldId id="3593" r:id="rId41"/>
    <p:sldId id="3683" r:id="rId42"/>
    <p:sldId id="3518" r:id="rId43"/>
    <p:sldId id="3684" r:id="rId44"/>
    <p:sldId id="3685" r:id="rId45"/>
    <p:sldId id="324" r:id="rId46"/>
    <p:sldId id="3686" r:id="rId47"/>
    <p:sldId id="3687" r:id="rId48"/>
    <p:sldId id="3609" r:id="rId49"/>
    <p:sldId id="3689" r:id="rId50"/>
    <p:sldId id="3690" r:id="rId51"/>
    <p:sldId id="3693" r:id="rId52"/>
    <p:sldId id="3039" r:id="rId53"/>
    <p:sldId id="3691" r:id="rId54"/>
    <p:sldId id="3425" r:id="rId55"/>
    <p:sldId id="3696" r:id="rId56"/>
    <p:sldId id="3697" r:id="rId57"/>
    <p:sldId id="3340" r:id="rId58"/>
    <p:sldId id="2786" r:id="rId59"/>
    <p:sldId id="2787" r:id="rId60"/>
    <p:sldId id="3699" r:id="rId61"/>
    <p:sldId id="3589" r:id="rId62"/>
    <p:sldId id="3680" r:id="rId63"/>
    <p:sldId id="3594" r:id="rId64"/>
    <p:sldId id="3595" r:id="rId65"/>
    <p:sldId id="3596" r:id="rId66"/>
    <p:sldId id="3597" r:id="rId67"/>
    <p:sldId id="3598" r:id="rId68"/>
    <p:sldId id="3599" r:id="rId69"/>
    <p:sldId id="3600" r:id="rId70"/>
    <p:sldId id="3601" r:id="rId71"/>
    <p:sldId id="3602" r:id="rId72"/>
    <p:sldId id="3605" r:id="rId73"/>
    <p:sldId id="3604" r:id="rId74"/>
    <p:sldId id="3606" r:id="rId75"/>
    <p:sldId id="3607" r:id="rId76"/>
    <p:sldId id="3608" r:id="rId77"/>
    <p:sldId id="290" r:id="rId78"/>
    <p:sldId id="3581" r:id="rId79"/>
    <p:sldId id="3610" r:id="rId80"/>
    <p:sldId id="3087" r:id="rId8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M. Shaffer" initials="SMS" lastIdx="1" clrIdx="0">
    <p:extLst>
      <p:ext uri="{19B8F6BF-5375-455C-9EA6-DF929625EA0E}">
        <p15:presenceInfo xmlns:p15="http://schemas.microsoft.com/office/powerpoint/2012/main" userId="Stacey M. Shaffer" providerId="None"/>
      </p:ext>
    </p:extLst>
  </p:cmAuthor>
  <p:cmAuthor id="2" name="Rae" initials="R" lastIdx="2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B06C2E"/>
    <a:srgbClr val="512020"/>
    <a:srgbClr val="660033"/>
    <a:srgbClr val="BC5126"/>
    <a:srgbClr val="9B6A51"/>
    <a:srgbClr val="5E6482"/>
    <a:srgbClr val="5696AE"/>
    <a:srgbClr val="B86727"/>
    <a:srgbClr val="C88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8" autoAdjust="0"/>
    <p:restoredTop sz="96130" autoAdjust="0"/>
  </p:normalViewPr>
  <p:slideViewPr>
    <p:cSldViewPr snapToGrid="0">
      <p:cViewPr varScale="1">
        <p:scale>
          <a:sx n="76" d="100"/>
          <a:sy n="76" d="100"/>
        </p:scale>
        <p:origin x="954" y="138"/>
      </p:cViewPr>
      <p:guideLst>
        <p:guide orient="horz" pos="2160"/>
        <p:guide pos="3840"/>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commentAuthors" Target="commentAuthor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82C52-E937-41F6-9126-EA9F0E305EFE}" type="doc">
      <dgm:prSet loTypeId="urn:microsoft.com/office/officeart/2005/8/layout/hChevron3" loCatId="process" qsTypeId="urn:microsoft.com/office/officeart/2005/8/quickstyle/simple1" qsCatId="simple" csTypeId="urn:microsoft.com/office/officeart/2005/8/colors/accent0_1" csCatId="mainScheme" phldr="1"/>
      <dgm:spPr/>
    </dgm:pt>
    <dgm:pt modelId="{834AE1CA-18C7-4E64-A29E-818BE840F81F}">
      <dgm:prSet phldrT="[Text]"/>
      <dgm:spPr>
        <a:solidFill>
          <a:srgbClr val="002060"/>
        </a:solidFill>
      </dgm:spPr>
      <dgm:t>
        <a:bodyPr/>
        <a:lstStyle/>
        <a:p>
          <a:r>
            <a:rPr lang="en-US" dirty="0">
              <a:solidFill>
                <a:schemeClr val="tx1"/>
              </a:solidFill>
            </a:rPr>
            <a:t>12 Hour Night Season</a:t>
          </a:r>
        </a:p>
      </dgm:t>
    </dgm:pt>
    <dgm:pt modelId="{0BC43458-86EF-4279-8FDF-8924AF52D2A3}" type="parTrans" cxnId="{B4D9B15C-86AD-41F6-8139-1C92287E609A}">
      <dgm:prSet/>
      <dgm:spPr/>
      <dgm:t>
        <a:bodyPr/>
        <a:lstStyle/>
        <a:p>
          <a:endParaRPr lang="en-US"/>
        </a:p>
      </dgm:t>
    </dgm:pt>
    <dgm:pt modelId="{7258E2F4-4A9B-4E34-B21E-BFEFC89C30BF}" type="sibTrans" cxnId="{B4D9B15C-86AD-41F6-8139-1C92287E609A}">
      <dgm:prSet/>
      <dgm:spPr/>
      <dgm:t>
        <a:bodyPr/>
        <a:lstStyle/>
        <a:p>
          <a:endParaRPr lang="en-US"/>
        </a:p>
      </dgm:t>
    </dgm:pt>
    <dgm:pt modelId="{BF199158-8895-46D0-A1B1-C769134201CD}">
      <dgm:prSet phldrT="[Text]"/>
      <dgm:spPr>
        <a:solidFill>
          <a:srgbClr val="FFFF00"/>
        </a:solidFill>
      </dgm:spPr>
      <dgm:t>
        <a:bodyPr/>
        <a:lstStyle/>
        <a:p>
          <a:r>
            <a:rPr lang="en-US" dirty="0"/>
            <a:t>12 Hour Light Season</a:t>
          </a:r>
        </a:p>
      </dgm:t>
    </dgm:pt>
    <dgm:pt modelId="{662268B9-020D-44DF-8AF8-47148F4FF06F}" type="parTrans" cxnId="{02A0162F-3141-468B-A9B3-1128C5D6E1C7}">
      <dgm:prSet/>
      <dgm:spPr/>
      <dgm:t>
        <a:bodyPr/>
        <a:lstStyle/>
        <a:p>
          <a:endParaRPr lang="en-US"/>
        </a:p>
      </dgm:t>
    </dgm:pt>
    <dgm:pt modelId="{A7C09D89-F045-4143-B702-8FDBF556AB20}" type="sibTrans" cxnId="{02A0162F-3141-468B-A9B3-1128C5D6E1C7}">
      <dgm:prSet/>
      <dgm:spPr/>
      <dgm:t>
        <a:bodyPr/>
        <a:lstStyle/>
        <a:p>
          <a:endParaRPr lang="en-US"/>
        </a:p>
      </dgm:t>
    </dgm:pt>
    <dgm:pt modelId="{72309F14-435E-455B-8913-2D801DFF2D08}">
      <dgm:prSet phldrT="[Text]"/>
      <dgm:spPr>
        <a:solidFill>
          <a:srgbClr val="002060"/>
        </a:solidFill>
      </dgm:spPr>
      <dgm:t>
        <a:bodyPr/>
        <a:lstStyle/>
        <a:p>
          <a:r>
            <a:rPr lang="en-US" dirty="0">
              <a:solidFill>
                <a:schemeClr val="tx1"/>
              </a:solidFill>
            </a:rPr>
            <a:t>12 Hour Night Season</a:t>
          </a:r>
        </a:p>
      </dgm:t>
    </dgm:pt>
    <dgm:pt modelId="{DFE2DA04-1CC8-4AC8-A2C1-D9B83E10F99A}" type="parTrans" cxnId="{2909C377-37E6-46D0-9E0A-78E90ABB7604}">
      <dgm:prSet/>
      <dgm:spPr/>
      <dgm:t>
        <a:bodyPr/>
        <a:lstStyle/>
        <a:p>
          <a:endParaRPr lang="en-US"/>
        </a:p>
      </dgm:t>
    </dgm:pt>
    <dgm:pt modelId="{3F9D7099-404A-46A6-9FED-E976CDBE2265}" type="sibTrans" cxnId="{2909C377-37E6-46D0-9E0A-78E90ABB7604}">
      <dgm:prSet/>
      <dgm:spPr/>
      <dgm:t>
        <a:bodyPr/>
        <a:lstStyle/>
        <a:p>
          <a:endParaRPr lang="en-US"/>
        </a:p>
      </dgm:t>
    </dgm:pt>
    <dgm:pt modelId="{00647DF2-7951-4700-857D-42EC5FA70D36}" type="pres">
      <dgm:prSet presAssocID="{31282C52-E937-41F6-9126-EA9F0E305EFE}" presName="Name0" presStyleCnt="0">
        <dgm:presLayoutVars>
          <dgm:dir/>
          <dgm:resizeHandles val="exact"/>
        </dgm:presLayoutVars>
      </dgm:prSet>
      <dgm:spPr/>
    </dgm:pt>
    <dgm:pt modelId="{43C3E68F-4A7D-4C1B-A0F5-4C154E2CC768}" type="pres">
      <dgm:prSet presAssocID="{834AE1CA-18C7-4E64-A29E-818BE840F81F}" presName="parTxOnly" presStyleLbl="node1" presStyleIdx="0" presStyleCnt="3">
        <dgm:presLayoutVars>
          <dgm:bulletEnabled val="1"/>
        </dgm:presLayoutVars>
      </dgm:prSet>
      <dgm:spPr/>
    </dgm:pt>
    <dgm:pt modelId="{009B1818-1C6E-4BF6-95C7-6CF26174E787}" type="pres">
      <dgm:prSet presAssocID="{7258E2F4-4A9B-4E34-B21E-BFEFC89C30BF}" presName="parSpace" presStyleCnt="0"/>
      <dgm:spPr/>
    </dgm:pt>
    <dgm:pt modelId="{5B64E73D-1B88-4488-B59E-AF29E2419A27}" type="pres">
      <dgm:prSet presAssocID="{BF199158-8895-46D0-A1B1-C769134201CD}" presName="parTxOnly" presStyleLbl="node1" presStyleIdx="1" presStyleCnt="3">
        <dgm:presLayoutVars>
          <dgm:bulletEnabled val="1"/>
        </dgm:presLayoutVars>
      </dgm:prSet>
      <dgm:spPr/>
    </dgm:pt>
    <dgm:pt modelId="{BF754AC4-FBF6-4A62-9AA5-D6A0B8B58CC7}" type="pres">
      <dgm:prSet presAssocID="{A7C09D89-F045-4143-B702-8FDBF556AB20}" presName="parSpace" presStyleCnt="0"/>
      <dgm:spPr/>
    </dgm:pt>
    <dgm:pt modelId="{86941960-FFEC-4FD3-89F7-2FBC90CD3520}" type="pres">
      <dgm:prSet presAssocID="{72309F14-435E-455B-8913-2D801DFF2D08}" presName="parTxOnly" presStyleLbl="node1" presStyleIdx="2" presStyleCnt="3">
        <dgm:presLayoutVars>
          <dgm:bulletEnabled val="1"/>
        </dgm:presLayoutVars>
      </dgm:prSet>
      <dgm:spPr/>
    </dgm:pt>
  </dgm:ptLst>
  <dgm:cxnLst>
    <dgm:cxn modelId="{02A0162F-3141-468B-A9B3-1128C5D6E1C7}" srcId="{31282C52-E937-41F6-9126-EA9F0E305EFE}" destId="{BF199158-8895-46D0-A1B1-C769134201CD}" srcOrd="1" destOrd="0" parTransId="{662268B9-020D-44DF-8AF8-47148F4FF06F}" sibTransId="{A7C09D89-F045-4143-B702-8FDBF556AB20}"/>
    <dgm:cxn modelId="{B4D9B15C-86AD-41F6-8139-1C92287E609A}" srcId="{31282C52-E937-41F6-9126-EA9F0E305EFE}" destId="{834AE1CA-18C7-4E64-A29E-818BE840F81F}" srcOrd="0" destOrd="0" parTransId="{0BC43458-86EF-4279-8FDF-8924AF52D2A3}" sibTransId="{7258E2F4-4A9B-4E34-B21E-BFEFC89C30BF}"/>
    <dgm:cxn modelId="{C5C08260-8530-4E3B-877B-54F10C50D842}" type="presOf" srcId="{BF199158-8895-46D0-A1B1-C769134201CD}" destId="{5B64E73D-1B88-4488-B59E-AF29E2419A27}" srcOrd="0" destOrd="0" presId="urn:microsoft.com/office/officeart/2005/8/layout/hChevron3"/>
    <dgm:cxn modelId="{2909C377-37E6-46D0-9E0A-78E90ABB7604}" srcId="{31282C52-E937-41F6-9126-EA9F0E305EFE}" destId="{72309F14-435E-455B-8913-2D801DFF2D08}" srcOrd="2" destOrd="0" parTransId="{DFE2DA04-1CC8-4AC8-A2C1-D9B83E10F99A}" sibTransId="{3F9D7099-404A-46A6-9FED-E976CDBE2265}"/>
    <dgm:cxn modelId="{C6888FAE-5305-4398-A2B3-A6C86660BD0C}" type="presOf" srcId="{31282C52-E937-41F6-9126-EA9F0E305EFE}" destId="{00647DF2-7951-4700-857D-42EC5FA70D36}" srcOrd="0" destOrd="0" presId="urn:microsoft.com/office/officeart/2005/8/layout/hChevron3"/>
    <dgm:cxn modelId="{DE9347F4-DB40-41F5-A9E7-E83CAE87F1A4}" type="presOf" srcId="{72309F14-435E-455B-8913-2D801DFF2D08}" destId="{86941960-FFEC-4FD3-89F7-2FBC90CD3520}" srcOrd="0" destOrd="0" presId="urn:microsoft.com/office/officeart/2005/8/layout/hChevron3"/>
    <dgm:cxn modelId="{CB69BAF4-6836-4388-B6B0-18AF44E7333E}" type="presOf" srcId="{834AE1CA-18C7-4E64-A29E-818BE840F81F}" destId="{43C3E68F-4A7D-4C1B-A0F5-4C154E2CC768}" srcOrd="0" destOrd="0" presId="urn:microsoft.com/office/officeart/2005/8/layout/hChevron3"/>
    <dgm:cxn modelId="{1BEE7320-5B1E-482D-9872-0042DEF4486A}" type="presParOf" srcId="{00647DF2-7951-4700-857D-42EC5FA70D36}" destId="{43C3E68F-4A7D-4C1B-A0F5-4C154E2CC768}" srcOrd="0" destOrd="0" presId="urn:microsoft.com/office/officeart/2005/8/layout/hChevron3"/>
    <dgm:cxn modelId="{59545AA5-B7BB-457A-AB8D-EA33B1A5144C}" type="presParOf" srcId="{00647DF2-7951-4700-857D-42EC5FA70D36}" destId="{009B1818-1C6E-4BF6-95C7-6CF26174E787}" srcOrd="1" destOrd="0" presId="urn:microsoft.com/office/officeart/2005/8/layout/hChevron3"/>
    <dgm:cxn modelId="{0C4092F0-B500-4DB5-9126-CDD68489DBAE}" type="presParOf" srcId="{00647DF2-7951-4700-857D-42EC5FA70D36}" destId="{5B64E73D-1B88-4488-B59E-AF29E2419A27}" srcOrd="2" destOrd="0" presId="urn:microsoft.com/office/officeart/2005/8/layout/hChevron3"/>
    <dgm:cxn modelId="{93EC99DD-8696-474D-89D8-48695133E1AC}" type="presParOf" srcId="{00647DF2-7951-4700-857D-42EC5FA70D36}" destId="{BF754AC4-FBF6-4A62-9AA5-D6A0B8B58CC7}" srcOrd="3" destOrd="0" presId="urn:microsoft.com/office/officeart/2005/8/layout/hChevron3"/>
    <dgm:cxn modelId="{57E575C8-8688-46BA-9323-E6567EF379E6}" type="presParOf" srcId="{00647DF2-7951-4700-857D-42EC5FA70D36}" destId="{86941960-FFEC-4FD3-89F7-2FBC90CD3520}" srcOrd="4"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82C52-E937-41F6-9126-EA9F0E305EFE}" type="doc">
      <dgm:prSet loTypeId="urn:microsoft.com/office/officeart/2005/8/layout/hChevron3" loCatId="process" qsTypeId="urn:microsoft.com/office/officeart/2005/8/quickstyle/simple1" qsCatId="simple" csTypeId="urn:microsoft.com/office/officeart/2005/8/colors/accent0_1" csCatId="mainScheme" phldr="1"/>
      <dgm:spPr/>
    </dgm:pt>
    <dgm:pt modelId="{834AE1CA-18C7-4E64-A29E-818BE840F81F}">
      <dgm:prSet phldrT="[Text]"/>
      <dgm:spPr>
        <a:solidFill>
          <a:srgbClr val="FFFF00"/>
        </a:solidFill>
      </dgm:spPr>
      <dgm:t>
        <a:bodyPr/>
        <a:lstStyle/>
        <a:p>
          <a:r>
            <a:rPr lang="en-US" dirty="0">
              <a:solidFill>
                <a:schemeClr val="bg1"/>
              </a:solidFill>
            </a:rPr>
            <a:t>12 Hour Light Season</a:t>
          </a:r>
        </a:p>
      </dgm:t>
    </dgm:pt>
    <dgm:pt modelId="{0BC43458-86EF-4279-8FDF-8924AF52D2A3}" type="parTrans" cxnId="{B4D9B15C-86AD-41F6-8139-1C92287E609A}">
      <dgm:prSet/>
      <dgm:spPr/>
      <dgm:t>
        <a:bodyPr/>
        <a:lstStyle/>
        <a:p>
          <a:endParaRPr lang="en-US"/>
        </a:p>
      </dgm:t>
    </dgm:pt>
    <dgm:pt modelId="{7258E2F4-4A9B-4E34-B21E-BFEFC89C30BF}" type="sibTrans" cxnId="{B4D9B15C-86AD-41F6-8139-1C92287E609A}">
      <dgm:prSet/>
      <dgm:spPr/>
      <dgm:t>
        <a:bodyPr/>
        <a:lstStyle/>
        <a:p>
          <a:endParaRPr lang="en-US"/>
        </a:p>
      </dgm:t>
    </dgm:pt>
    <dgm:pt modelId="{BF199158-8895-46D0-A1B1-C769134201CD}">
      <dgm:prSet phldrT="[Text]"/>
      <dgm:spPr>
        <a:solidFill>
          <a:srgbClr val="002060"/>
        </a:solidFill>
      </dgm:spPr>
      <dgm:t>
        <a:bodyPr/>
        <a:lstStyle/>
        <a:p>
          <a:r>
            <a:rPr lang="en-US" dirty="0">
              <a:solidFill>
                <a:schemeClr val="tx1"/>
              </a:solidFill>
            </a:rPr>
            <a:t>12 Hour Night Season</a:t>
          </a:r>
        </a:p>
      </dgm:t>
    </dgm:pt>
    <dgm:pt modelId="{662268B9-020D-44DF-8AF8-47148F4FF06F}" type="parTrans" cxnId="{02A0162F-3141-468B-A9B3-1128C5D6E1C7}">
      <dgm:prSet/>
      <dgm:spPr/>
      <dgm:t>
        <a:bodyPr/>
        <a:lstStyle/>
        <a:p>
          <a:endParaRPr lang="en-US"/>
        </a:p>
      </dgm:t>
    </dgm:pt>
    <dgm:pt modelId="{A7C09D89-F045-4143-B702-8FDBF556AB20}" type="sibTrans" cxnId="{02A0162F-3141-468B-A9B3-1128C5D6E1C7}">
      <dgm:prSet/>
      <dgm:spPr/>
      <dgm:t>
        <a:bodyPr/>
        <a:lstStyle/>
        <a:p>
          <a:endParaRPr lang="en-US"/>
        </a:p>
      </dgm:t>
    </dgm:pt>
    <dgm:pt modelId="{564A5ED9-4298-4A88-A739-BCD359277A4E}">
      <dgm:prSet phldrT="[Text]"/>
      <dgm:spPr>
        <a:solidFill>
          <a:srgbClr val="FFFF00"/>
        </a:solidFill>
      </dgm:spPr>
      <dgm:t>
        <a:bodyPr/>
        <a:lstStyle/>
        <a:p>
          <a:r>
            <a:rPr lang="en-US" dirty="0">
              <a:solidFill>
                <a:schemeClr val="bg1"/>
              </a:solidFill>
            </a:rPr>
            <a:t>12 Hour Light Season</a:t>
          </a:r>
        </a:p>
      </dgm:t>
    </dgm:pt>
    <dgm:pt modelId="{E0B6F182-1DD4-400F-A9EA-6E77861A2BAB}" type="parTrans" cxnId="{3CE9E35B-9C90-4E64-B76B-0A5D61B42C01}">
      <dgm:prSet/>
      <dgm:spPr/>
      <dgm:t>
        <a:bodyPr/>
        <a:lstStyle/>
        <a:p>
          <a:endParaRPr lang="en-US"/>
        </a:p>
      </dgm:t>
    </dgm:pt>
    <dgm:pt modelId="{2CE2CBF9-4676-4470-87D4-0658FF7E5ADB}" type="sibTrans" cxnId="{3CE9E35B-9C90-4E64-B76B-0A5D61B42C01}">
      <dgm:prSet/>
      <dgm:spPr/>
      <dgm:t>
        <a:bodyPr/>
        <a:lstStyle/>
        <a:p>
          <a:endParaRPr lang="en-US"/>
        </a:p>
      </dgm:t>
    </dgm:pt>
    <dgm:pt modelId="{00647DF2-7951-4700-857D-42EC5FA70D36}" type="pres">
      <dgm:prSet presAssocID="{31282C52-E937-41F6-9126-EA9F0E305EFE}" presName="Name0" presStyleCnt="0">
        <dgm:presLayoutVars>
          <dgm:dir/>
          <dgm:resizeHandles val="exact"/>
        </dgm:presLayoutVars>
      </dgm:prSet>
      <dgm:spPr/>
    </dgm:pt>
    <dgm:pt modelId="{43C3E68F-4A7D-4C1B-A0F5-4C154E2CC768}" type="pres">
      <dgm:prSet presAssocID="{834AE1CA-18C7-4E64-A29E-818BE840F81F}" presName="parTxOnly" presStyleLbl="node1" presStyleIdx="0" presStyleCnt="3">
        <dgm:presLayoutVars>
          <dgm:bulletEnabled val="1"/>
        </dgm:presLayoutVars>
      </dgm:prSet>
      <dgm:spPr/>
    </dgm:pt>
    <dgm:pt modelId="{009B1818-1C6E-4BF6-95C7-6CF26174E787}" type="pres">
      <dgm:prSet presAssocID="{7258E2F4-4A9B-4E34-B21E-BFEFC89C30BF}" presName="parSpace" presStyleCnt="0"/>
      <dgm:spPr/>
    </dgm:pt>
    <dgm:pt modelId="{5B64E73D-1B88-4488-B59E-AF29E2419A27}" type="pres">
      <dgm:prSet presAssocID="{BF199158-8895-46D0-A1B1-C769134201CD}" presName="parTxOnly" presStyleLbl="node1" presStyleIdx="1" presStyleCnt="3" custLinFactY="160395" custLinFactNeighborX="6041" custLinFactNeighborY="200000">
        <dgm:presLayoutVars>
          <dgm:bulletEnabled val="1"/>
        </dgm:presLayoutVars>
      </dgm:prSet>
      <dgm:spPr/>
    </dgm:pt>
    <dgm:pt modelId="{640E0FCC-756A-4680-B8FD-0F45EDA1C9EF}" type="pres">
      <dgm:prSet presAssocID="{A7C09D89-F045-4143-B702-8FDBF556AB20}" presName="parSpace" presStyleCnt="0"/>
      <dgm:spPr/>
    </dgm:pt>
    <dgm:pt modelId="{7895B370-5A39-436E-A338-161DE0EC5AEB}" type="pres">
      <dgm:prSet presAssocID="{564A5ED9-4298-4A88-A739-BCD359277A4E}" presName="parTxOnly" presStyleLbl="node1" presStyleIdx="2" presStyleCnt="3">
        <dgm:presLayoutVars>
          <dgm:bulletEnabled val="1"/>
        </dgm:presLayoutVars>
      </dgm:prSet>
      <dgm:spPr/>
    </dgm:pt>
  </dgm:ptLst>
  <dgm:cxnLst>
    <dgm:cxn modelId="{02A0162F-3141-468B-A9B3-1128C5D6E1C7}" srcId="{31282C52-E937-41F6-9126-EA9F0E305EFE}" destId="{BF199158-8895-46D0-A1B1-C769134201CD}" srcOrd="1" destOrd="0" parTransId="{662268B9-020D-44DF-8AF8-47148F4FF06F}" sibTransId="{A7C09D89-F045-4143-B702-8FDBF556AB20}"/>
    <dgm:cxn modelId="{4BC58E35-6AA3-4018-83B9-81E9FA541F45}" type="presOf" srcId="{564A5ED9-4298-4A88-A739-BCD359277A4E}" destId="{7895B370-5A39-436E-A338-161DE0EC5AEB}" srcOrd="0" destOrd="0" presId="urn:microsoft.com/office/officeart/2005/8/layout/hChevron3"/>
    <dgm:cxn modelId="{3CE9E35B-9C90-4E64-B76B-0A5D61B42C01}" srcId="{31282C52-E937-41F6-9126-EA9F0E305EFE}" destId="{564A5ED9-4298-4A88-A739-BCD359277A4E}" srcOrd="2" destOrd="0" parTransId="{E0B6F182-1DD4-400F-A9EA-6E77861A2BAB}" sibTransId="{2CE2CBF9-4676-4470-87D4-0658FF7E5ADB}"/>
    <dgm:cxn modelId="{B4D9B15C-86AD-41F6-8139-1C92287E609A}" srcId="{31282C52-E937-41F6-9126-EA9F0E305EFE}" destId="{834AE1CA-18C7-4E64-A29E-818BE840F81F}" srcOrd="0" destOrd="0" parTransId="{0BC43458-86EF-4279-8FDF-8924AF52D2A3}" sibTransId="{7258E2F4-4A9B-4E34-B21E-BFEFC89C30BF}"/>
    <dgm:cxn modelId="{C5C08260-8530-4E3B-877B-54F10C50D842}" type="presOf" srcId="{BF199158-8895-46D0-A1B1-C769134201CD}" destId="{5B64E73D-1B88-4488-B59E-AF29E2419A27}" srcOrd="0" destOrd="0" presId="urn:microsoft.com/office/officeart/2005/8/layout/hChevron3"/>
    <dgm:cxn modelId="{C6888FAE-5305-4398-A2B3-A6C86660BD0C}" type="presOf" srcId="{31282C52-E937-41F6-9126-EA9F0E305EFE}" destId="{00647DF2-7951-4700-857D-42EC5FA70D36}" srcOrd="0" destOrd="0" presId="urn:microsoft.com/office/officeart/2005/8/layout/hChevron3"/>
    <dgm:cxn modelId="{CB69BAF4-6836-4388-B6B0-18AF44E7333E}" type="presOf" srcId="{834AE1CA-18C7-4E64-A29E-818BE840F81F}" destId="{43C3E68F-4A7D-4C1B-A0F5-4C154E2CC768}" srcOrd="0" destOrd="0" presId="urn:microsoft.com/office/officeart/2005/8/layout/hChevron3"/>
    <dgm:cxn modelId="{1BEE7320-5B1E-482D-9872-0042DEF4486A}" type="presParOf" srcId="{00647DF2-7951-4700-857D-42EC5FA70D36}" destId="{43C3E68F-4A7D-4C1B-A0F5-4C154E2CC768}" srcOrd="0" destOrd="0" presId="urn:microsoft.com/office/officeart/2005/8/layout/hChevron3"/>
    <dgm:cxn modelId="{59545AA5-B7BB-457A-AB8D-EA33B1A5144C}" type="presParOf" srcId="{00647DF2-7951-4700-857D-42EC5FA70D36}" destId="{009B1818-1C6E-4BF6-95C7-6CF26174E787}" srcOrd="1" destOrd="0" presId="urn:microsoft.com/office/officeart/2005/8/layout/hChevron3"/>
    <dgm:cxn modelId="{0C4092F0-B500-4DB5-9126-CDD68489DBAE}" type="presParOf" srcId="{00647DF2-7951-4700-857D-42EC5FA70D36}" destId="{5B64E73D-1B88-4488-B59E-AF29E2419A27}" srcOrd="2" destOrd="0" presId="urn:microsoft.com/office/officeart/2005/8/layout/hChevron3"/>
    <dgm:cxn modelId="{3E795D0D-C7B7-4467-9CB4-0DA461DAF769}" type="presParOf" srcId="{00647DF2-7951-4700-857D-42EC5FA70D36}" destId="{640E0FCC-756A-4680-B8FD-0F45EDA1C9EF}" srcOrd="3" destOrd="0" presId="urn:microsoft.com/office/officeart/2005/8/layout/hChevron3"/>
    <dgm:cxn modelId="{DDE48C3B-2B71-4983-9D8A-65013E8CD2C0}" type="presParOf" srcId="{00647DF2-7951-4700-857D-42EC5FA70D36}" destId="{7895B370-5A39-436E-A338-161DE0EC5AEB}"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3E68F-4A7D-4C1B-A0F5-4C154E2CC768}">
      <dsp:nvSpPr>
        <dsp:cNvPr id="0" name=""/>
        <dsp:cNvSpPr/>
      </dsp:nvSpPr>
      <dsp:spPr>
        <a:xfrm>
          <a:off x="3334" y="0"/>
          <a:ext cx="2915992" cy="903985"/>
        </a:xfrm>
        <a:prstGeom prst="homePlate">
          <a:avLst/>
        </a:prstGeom>
        <a:solidFill>
          <a:srgbClr val="00206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12 Hour Night Season</a:t>
          </a:r>
        </a:p>
      </dsp:txBody>
      <dsp:txXfrm>
        <a:off x="3334" y="0"/>
        <a:ext cx="2689996" cy="903985"/>
      </dsp:txXfrm>
    </dsp:sp>
    <dsp:sp modelId="{5B64E73D-1B88-4488-B59E-AF29E2419A27}">
      <dsp:nvSpPr>
        <dsp:cNvPr id="0" name=""/>
        <dsp:cNvSpPr/>
      </dsp:nvSpPr>
      <dsp:spPr>
        <a:xfrm>
          <a:off x="2336128" y="0"/>
          <a:ext cx="2915992" cy="903985"/>
        </a:xfrm>
        <a:prstGeom prst="chevron">
          <a:avLst/>
        </a:prstGeom>
        <a:solidFill>
          <a:srgbClr val="FFFF0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12 Hour Light Season</a:t>
          </a:r>
        </a:p>
      </dsp:txBody>
      <dsp:txXfrm>
        <a:off x="2788121" y="0"/>
        <a:ext cx="2012007" cy="903985"/>
      </dsp:txXfrm>
    </dsp:sp>
    <dsp:sp modelId="{86941960-FFEC-4FD3-89F7-2FBC90CD3520}">
      <dsp:nvSpPr>
        <dsp:cNvPr id="0" name=""/>
        <dsp:cNvSpPr/>
      </dsp:nvSpPr>
      <dsp:spPr>
        <a:xfrm>
          <a:off x="4668922" y="0"/>
          <a:ext cx="2915992" cy="903985"/>
        </a:xfrm>
        <a:prstGeom prst="chevron">
          <a:avLst/>
        </a:prstGeom>
        <a:solidFill>
          <a:srgbClr val="00206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12 Hour Night Season</a:t>
          </a:r>
        </a:p>
      </dsp:txBody>
      <dsp:txXfrm>
        <a:off x="5120915" y="0"/>
        <a:ext cx="2012007" cy="903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3E68F-4A7D-4C1B-A0F5-4C154E2CC768}">
      <dsp:nvSpPr>
        <dsp:cNvPr id="0" name=""/>
        <dsp:cNvSpPr/>
      </dsp:nvSpPr>
      <dsp:spPr>
        <a:xfrm>
          <a:off x="3334" y="0"/>
          <a:ext cx="2915992" cy="903985"/>
        </a:xfrm>
        <a:prstGeom prst="homePlate">
          <a:avLst/>
        </a:prstGeom>
        <a:solidFill>
          <a:srgbClr val="FFFF0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12 Hour Light Season</a:t>
          </a:r>
        </a:p>
      </dsp:txBody>
      <dsp:txXfrm>
        <a:off x="3334" y="0"/>
        <a:ext cx="2689996" cy="903985"/>
      </dsp:txXfrm>
    </dsp:sp>
    <dsp:sp modelId="{5B64E73D-1B88-4488-B59E-AF29E2419A27}">
      <dsp:nvSpPr>
        <dsp:cNvPr id="0" name=""/>
        <dsp:cNvSpPr/>
      </dsp:nvSpPr>
      <dsp:spPr>
        <a:xfrm>
          <a:off x="2371359" y="0"/>
          <a:ext cx="2915992" cy="903985"/>
        </a:xfrm>
        <a:prstGeom prst="chevron">
          <a:avLst/>
        </a:prstGeom>
        <a:solidFill>
          <a:srgbClr val="00206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12 Hour Night Season</a:t>
          </a:r>
        </a:p>
      </dsp:txBody>
      <dsp:txXfrm>
        <a:off x="2823352" y="0"/>
        <a:ext cx="2012007" cy="903985"/>
      </dsp:txXfrm>
    </dsp:sp>
    <dsp:sp modelId="{7895B370-5A39-436E-A338-161DE0EC5AEB}">
      <dsp:nvSpPr>
        <dsp:cNvPr id="0" name=""/>
        <dsp:cNvSpPr/>
      </dsp:nvSpPr>
      <dsp:spPr>
        <a:xfrm>
          <a:off x="4668922" y="0"/>
          <a:ext cx="2915992" cy="903985"/>
        </a:xfrm>
        <a:prstGeom prst="chevron">
          <a:avLst/>
        </a:prstGeom>
        <a:solidFill>
          <a:srgbClr val="FFFF00"/>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12 Hour Light Season</a:t>
          </a:r>
        </a:p>
      </dsp:txBody>
      <dsp:txXfrm>
        <a:off x="5120915" y="0"/>
        <a:ext cx="2012007" cy="90398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A5D1467E-1931-47B7-A251-EDFBECB96695}" type="datetimeFigureOut">
              <a:rPr lang="en-US" smtClean="0"/>
              <a:t>7/22/2020</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30C1B6D-30BE-48BD-A507-284BA1209FE4}" type="slidenum">
              <a:rPr lang="en-US" smtClean="0"/>
              <a:t>‹#›</a:t>
            </a:fld>
            <a:endParaRPr lang="en-US"/>
          </a:p>
        </p:txBody>
      </p:sp>
    </p:spTree>
    <p:extLst>
      <p:ext uri="{BB962C8B-B14F-4D97-AF65-F5344CB8AC3E}">
        <p14:creationId xmlns:p14="http://schemas.microsoft.com/office/powerpoint/2010/main" val="2862926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A068D31-F32C-4546-89F3-004D9F687324}" type="datetimeFigureOut">
              <a:rPr lang="en-US" smtClean="0"/>
              <a:t>7/22/2020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B859D8D-7AC2-4109-B985-D74397CB9244}" type="slidenum">
              <a:rPr lang="en-US" smtClean="0"/>
              <a:t>‹#›</a:t>
            </a:fld>
            <a:endParaRPr lang="en-US" dirty="0"/>
          </a:p>
        </p:txBody>
      </p:sp>
    </p:spTree>
    <p:extLst>
      <p:ext uri="{BB962C8B-B14F-4D97-AF65-F5344CB8AC3E}">
        <p14:creationId xmlns:p14="http://schemas.microsoft.com/office/powerpoint/2010/main" val="74145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DFAF507B-63B0-4278-9BE7-E88EDFAAA1E2}" type="slidenum">
              <a:rPr lang="en-US">
                <a:solidFill>
                  <a:prstClr val="black"/>
                </a:solidFill>
                <a:latin typeface="Calibri"/>
              </a:rPr>
              <a:pPr defTabSz="942289">
                <a:defRPr/>
              </a:pPr>
              <a:t>2</a:t>
            </a:fld>
            <a:endParaRPr lang="en-US" dirty="0">
              <a:solidFill>
                <a:prstClr val="black"/>
              </a:solidFill>
              <a:latin typeface="Calibri"/>
            </a:endParaRPr>
          </a:p>
        </p:txBody>
      </p:sp>
    </p:spTree>
    <p:extLst>
      <p:ext uri="{BB962C8B-B14F-4D97-AF65-F5344CB8AC3E}">
        <p14:creationId xmlns:p14="http://schemas.microsoft.com/office/powerpoint/2010/main" val="316131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859D8D-7AC2-4109-B985-D74397CB9244}" type="slidenum">
              <a:rPr lang="en-US" smtClean="0"/>
              <a:t>27</a:t>
            </a:fld>
            <a:endParaRPr lang="en-US" dirty="0"/>
          </a:p>
        </p:txBody>
      </p:sp>
    </p:spTree>
    <p:extLst>
      <p:ext uri="{BB962C8B-B14F-4D97-AF65-F5344CB8AC3E}">
        <p14:creationId xmlns:p14="http://schemas.microsoft.com/office/powerpoint/2010/main" val="2989075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859D8D-7AC2-4109-B985-D74397CB9244}" type="slidenum">
              <a:rPr lang="en-US" smtClean="0"/>
              <a:t>28</a:t>
            </a:fld>
            <a:endParaRPr lang="en-US" dirty="0"/>
          </a:p>
        </p:txBody>
      </p:sp>
    </p:spTree>
    <p:extLst>
      <p:ext uri="{BB962C8B-B14F-4D97-AF65-F5344CB8AC3E}">
        <p14:creationId xmlns:p14="http://schemas.microsoft.com/office/powerpoint/2010/main" val="298907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DFAF507B-63B0-4278-9BE7-E88EDFAAA1E2}" type="slidenum">
              <a:rPr lang="en-US">
                <a:solidFill>
                  <a:prstClr val="black"/>
                </a:solidFill>
                <a:latin typeface="Calibri"/>
              </a:rPr>
              <a:pPr defTabSz="942289">
                <a:defRPr/>
              </a:pPr>
              <a:t>30</a:t>
            </a:fld>
            <a:endParaRPr lang="en-US" dirty="0">
              <a:solidFill>
                <a:prstClr val="black"/>
              </a:solidFill>
              <a:latin typeface="Calibri"/>
            </a:endParaRPr>
          </a:p>
        </p:txBody>
      </p:sp>
    </p:spTree>
    <p:extLst>
      <p:ext uri="{BB962C8B-B14F-4D97-AF65-F5344CB8AC3E}">
        <p14:creationId xmlns:p14="http://schemas.microsoft.com/office/powerpoint/2010/main" val="228521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DFAF507B-63B0-4278-9BE7-E88EDFAAA1E2}" type="slidenum">
              <a:rPr lang="en-US">
                <a:solidFill>
                  <a:prstClr val="black"/>
                </a:solidFill>
                <a:latin typeface="Calibri"/>
              </a:rPr>
              <a:pPr defTabSz="942289">
                <a:defRPr/>
              </a:pPr>
              <a:t>31</a:t>
            </a:fld>
            <a:endParaRPr lang="en-US" dirty="0">
              <a:solidFill>
                <a:prstClr val="black"/>
              </a:solidFill>
              <a:latin typeface="Calibri"/>
            </a:endParaRPr>
          </a:p>
        </p:txBody>
      </p:sp>
    </p:spTree>
    <p:extLst>
      <p:ext uri="{BB962C8B-B14F-4D97-AF65-F5344CB8AC3E}">
        <p14:creationId xmlns:p14="http://schemas.microsoft.com/office/powerpoint/2010/main" val="228521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DFAF507B-63B0-4278-9BE7-E88EDFAAA1E2}" type="slidenum">
              <a:rPr lang="en-US">
                <a:solidFill>
                  <a:prstClr val="black"/>
                </a:solidFill>
                <a:latin typeface="Calibri"/>
              </a:rPr>
              <a:pPr defTabSz="942289">
                <a:defRPr/>
              </a:pPr>
              <a:t>32</a:t>
            </a:fld>
            <a:endParaRPr lang="en-US" dirty="0">
              <a:solidFill>
                <a:prstClr val="black"/>
              </a:solidFill>
              <a:latin typeface="Calibri"/>
            </a:endParaRPr>
          </a:p>
        </p:txBody>
      </p:sp>
    </p:spTree>
    <p:extLst>
      <p:ext uri="{BB962C8B-B14F-4D97-AF65-F5344CB8AC3E}">
        <p14:creationId xmlns:p14="http://schemas.microsoft.com/office/powerpoint/2010/main" val="228521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DFAF507B-63B0-4278-9BE7-E88EDFAAA1E2}" type="slidenum">
              <a:rPr lang="en-US">
                <a:solidFill>
                  <a:prstClr val="black"/>
                </a:solidFill>
                <a:latin typeface="Calibri"/>
              </a:rPr>
              <a:pPr defTabSz="942289">
                <a:defRPr/>
              </a:pPr>
              <a:t>34</a:t>
            </a:fld>
            <a:endParaRPr lang="en-US" dirty="0">
              <a:solidFill>
                <a:prstClr val="black"/>
              </a:solidFill>
              <a:latin typeface="Calibri"/>
            </a:endParaRPr>
          </a:p>
        </p:txBody>
      </p:sp>
    </p:spTree>
    <p:extLst>
      <p:ext uri="{BB962C8B-B14F-4D97-AF65-F5344CB8AC3E}">
        <p14:creationId xmlns:p14="http://schemas.microsoft.com/office/powerpoint/2010/main" val="228521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7</a:t>
            </a:fld>
            <a:endParaRPr lang="en-US" dirty="0">
              <a:solidFill>
                <a:prstClr val="black"/>
              </a:solidFill>
              <a:latin typeface="Calibri"/>
            </a:endParaRPr>
          </a:p>
        </p:txBody>
      </p:sp>
    </p:spTree>
    <p:extLst>
      <p:ext uri="{BB962C8B-B14F-4D97-AF65-F5344CB8AC3E}">
        <p14:creationId xmlns:p14="http://schemas.microsoft.com/office/powerpoint/2010/main" val="287539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8</a:t>
            </a:fld>
            <a:endParaRPr lang="en-US" dirty="0">
              <a:solidFill>
                <a:prstClr val="black"/>
              </a:solidFill>
              <a:latin typeface="Calibri"/>
            </a:endParaRPr>
          </a:p>
        </p:txBody>
      </p:sp>
    </p:spTree>
    <p:extLst>
      <p:ext uri="{BB962C8B-B14F-4D97-AF65-F5344CB8AC3E}">
        <p14:creationId xmlns:p14="http://schemas.microsoft.com/office/powerpoint/2010/main" val="103363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9</a:t>
            </a:fld>
            <a:endParaRPr lang="en-US" dirty="0">
              <a:solidFill>
                <a:prstClr val="black"/>
              </a:solidFill>
              <a:latin typeface="Calibri"/>
            </a:endParaRPr>
          </a:p>
        </p:txBody>
      </p:sp>
    </p:spTree>
    <p:extLst>
      <p:ext uri="{BB962C8B-B14F-4D97-AF65-F5344CB8AC3E}">
        <p14:creationId xmlns:p14="http://schemas.microsoft.com/office/powerpoint/2010/main" val="251961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10</a:t>
            </a:fld>
            <a:endParaRPr lang="en-US" dirty="0">
              <a:solidFill>
                <a:prstClr val="black"/>
              </a:solidFill>
              <a:latin typeface="Calibri"/>
            </a:endParaRPr>
          </a:p>
        </p:txBody>
      </p:sp>
    </p:spTree>
    <p:extLst>
      <p:ext uri="{BB962C8B-B14F-4D97-AF65-F5344CB8AC3E}">
        <p14:creationId xmlns:p14="http://schemas.microsoft.com/office/powerpoint/2010/main" val="212229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11</a:t>
            </a:fld>
            <a:endParaRPr lang="en-US" dirty="0">
              <a:solidFill>
                <a:prstClr val="black"/>
              </a:solidFill>
              <a:latin typeface="Calibri"/>
            </a:endParaRPr>
          </a:p>
        </p:txBody>
      </p:sp>
    </p:spTree>
    <p:extLst>
      <p:ext uri="{BB962C8B-B14F-4D97-AF65-F5344CB8AC3E}">
        <p14:creationId xmlns:p14="http://schemas.microsoft.com/office/powerpoint/2010/main" val="125564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12</a:t>
            </a:fld>
            <a:endParaRPr lang="en-US" dirty="0">
              <a:solidFill>
                <a:prstClr val="black"/>
              </a:solidFill>
              <a:latin typeface="Calibri"/>
            </a:endParaRPr>
          </a:p>
        </p:txBody>
      </p:sp>
    </p:spTree>
    <p:extLst>
      <p:ext uri="{BB962C8B-B14F-4D97-AF65-F5344CB8AC3E}">
        <p14:creationId xmlns:p14="http://schemas.microsoft.com/office/powerpoint/2010/main" val="40845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Definition of </a:t>
            </a:r>
            <a:r>
              <a:rPr lang="en-US" b="1" i="1" dirty="0" err="1"/>
              <a:t>quadriga</a:t>
            </a:r>
            <a:r>
              <a:rPr lang="en-US" b="1" i="1" dirty="0"/>
              <a:t> </a:t>
            </a:r>
            <a:r>
              <a:rPr lang="en-US" b="1" dirty="0"/>
              <a:t>:   </a:t>
            </a:r>
            <a:r>
              <a:rPr lang="en-US" dirty="0"/>
              <a:t>a chariot drawn by four horses abreast</a:t>
            </a:r>
          </a:p>
          <a:p>
            <a:endParaRPr lang="en-US" dirty="0"/>
          </a:p>
        </p:txBody>
      </p:sp>
      <p:sp>
        <p:nvSpPr>
          <p:cNvPr id="4" name="Slide Number Placeholder 3"/>
          <p:cNvSpPr>
            <a:spLocks noGrp="1"/>
          </p:cNvSpPr>
          <p:nvPr>
            <p:ph type="sldNum" sz="quarter" idx="10"/>
          </p:nvPr>
        </p:nvSpPr>
        <p:spPr/>
        <p:txBody>
          <a:bodyPr/>
          <a:lstStyle/>
          <a:p>
            <a:pPr defTabSz="706717">
              <a:defRPr/>
            </a:pPr>
            <a:fld id="{958FD3FC-8191-4C61-9B7A-929B87E2B7D0}" type="slidenum">
              <a:rPr lang="en-US">
                <a:solidFill>
                  <a:prstClr val="black"/>
                </a:solidFill>
                <a:latin typeface="Calibri"/>
              </a:rPr>
              <a:pPr defTabSz="706717">
                <a:defRPr/>
              </a:pPr>
              <a:t>13</a:t>
            </a:fld>
            <a:endParaRPr lang="en-US" dirty="0">
              <a:solidFill>
                <a:prstClr val="black"/>
              </a:solidFill>
              <a:latin typeface="Calibri"/>
            </a:endParaRPr>
          </a:p>
        </p:txBody>
      </p:sp>
    </p:spTree>
    <p:extLst>
      <p:ext uri="{BB962C8B-B14F-4D97-AF65-F5344CB8AC3E}">
        <p14:creationId xmlns:p14="http://schemas.microsoft.com/office/powerpoint/2010/main" val="287539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859D8D-7AC2-4109-B985-D74397CB9244}" type="slidenum">
              <a:rPr lang="en-US" smtClean="0"/>
              <a:t>15</a:t>
            </a:fld>
            <a:endParaRPr lang="en-US" dirty="0"/>
          </a:p>
        </p:txBody>
      </p:sp>
    </p:spTree>
    <p:extLst>
      <p:ext uri="{BB962C8B-B14F-4D97-AF65-F5344CB8AC3E}">
        <p14:creationId xmlns:p14="http://schemas.microsoft.com/office/powerpoint/2010/main" val="359811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Freeform 7"/>
          <p:cNvSpPr/>
          <p:nvPr userDrawn="1"/>
        </p:nvSpPr>
        <p:spPr>
          <a:xfrm flipH="1">
            <a:off x="1" y="-7072"/>
            <a:ext cx="12191996" cy="6636471"/>
          </a:xfrm>
          <a:custGeom>
            <a:avLst/>
            <a:gdLst>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 name="connsiteX0" fmla="*/ 9143999 w 9143999"/>
              <a:gd name="connsiteY0" fmla="*/ 0 h 6636471"/>
              <a:gd name="connsiteX1" fmla="*/ 9143999 w 9143999"/>
              <a:gd name="connsiteY1" fmla="*/ 6626033 h 6636471"/>
              <a:gd name="connsiteX2" fmla="*/ 21020 w 9143999"/>
              <a:gd name="connsiteY2" fmla="*/ 6636471 h 6636471"/>
              <a:gd name="connsiteX3" fmla="*/ 0 w 9143999"/>
              <a:gd name="connsiteY3" fmla="*/ 6625367 h 6636471"/>
              <a:gd name="connsiteX4" fmla="*/ 0 w 9143999"/>
              <a:gd name="connsiteY4" fmla="*/ 2488380 h 6636471"/>
              <a:gd name="connsiteX5" fmla="*/ 21020 w 9143999"/>
              <a:gd name="connsiteY5" fmla="*/ 2474374 h 6636471"/>
              <a:gd name="connsiteX6" fmla="*/ 9143999 w 9143999"/>
              <a:gd name="connsiteY6" fmla="*/ 0 h 663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6636471">
                <a:moveTo>
                  <a:pt x="9143999" y="0"/>
                </a:moveTo>
                <a:lnTo>
                  <a:pt x="9143999" y="6626033"/>
                </a:lnTo>
                <a:lnTo>
                  <a:pt x="21020" y="6636471"/>
                </a:lnTo>
                <a:lnTo>
                  <a:pt x="0" y="6625367"/>
                </a:lnTo>
                <a:lnTo>
                  <a:pt x="0" y="2488380"/>
                </a:lnTo>
                <a:cubicBezTo>
                  <a:pt x="6693" y="2483234"/>
                  <a:pt x="13840" y="2478787"/>
                  <a:pt x="21020" y="2474374"/>
                </a:cubicBezTo>
                <a:cubicBezTo>
                  <a:pt x="2307354" y="5578610"/>
                  <a:pt x="6068525" y="6155074"/>
                  <a:pt x="914399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 name="Freeform 8"/>
          <p:cNvSpPr/>
          <p:nvPr userDrawn="1"/>
        </p:nvSpPr>
        <p:spPr>
          <a:xfrm flipH="1">
            <a:off x="-2781" y="1371600"/>
            <a:ext cx="12189220" cy="5486400"/>
          </a:xfrm>
          <a:custGeom>
            <a:avLst/>
            <a:gdLst/>
            <a:ahLst/>
            <a:cxnLst/>
            <a:rect l="l" t="t" r="r" b="b"/>
            <a:pathLst>
              <a:path w="9141915" h="5486400">
                <a:moveTo>
                  <a:pt x="9123051" y="0"/>
                </a:moveTo>
                <a:cubicBezTo>
                  <a:pt x="7230214" y="3336293"/>
                  <a:pt x="2822559" y="4631131"/>
                  <a:pt x="0" y="2360108"/>
                </a:cubicBezTo>
                <a:lnTo>
                  <a:pt x="0" y="5486400"/>
                </a:lnTo>
                <a:lnTo>
                  <a:pt x="9141915" y="5486400"/>
                </a:lnTo>
                <a:cubicBezTo>
                  <a:pt x="9135630" y="3620321"/>
                  <a:pt x="9129341" y="1902897"/>
                  <a:pt x="9123051" y="0"/>
                </a:cubicBezTo>
                <a:close/>
              </a:path>
            </a:pathLst>
          </a:custGeom>
          <a:gradFill>
            <a:gsLst>
              <a:gs pos="100000">
                <a:schemeClr val="accent1">
                  <a:lumMod val="86000"/>
                </a:schemeClr>
              </a:gs>
              <a:gs pos="52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ctrTitle"/>
          </p:nvPr>
        </p:nvSpPr>
        <p:spPr>
          <a:xfrm>
            <a:off x="1117600" y="3886201"/>
            <a:ext cx="10363200" cy="1470025"/>
          </a:xfrm>
        </p:spPr>
        <p:txBody>
          <a:bodyPr anchor="b" anchorCtr="0">
            <a:normAutofit/>
          </a:bodyPr>
          <a:lstStyle>
            <a:lvl1pPr algn="l">
              <a:defRPr sz="4267" b="1">
                <a:solidFill>
                  <a:schemeClr val="bg1">
                    <a:lumMod val="95000"/>
                  </a:schemeClr>
                </a:solidFill>
              </a:defRPr>
            </a:lvl1pPr>
          </a:lstStyle>
          <a:p>
            <a:r>
              <a:rPr lang="en-US" dirty="0"/>
              <a:t>Click to edit Master title style</a:t>
            </a:r>
          </a:p>
        </p:txBody>
      </p:sp>
      <p:sp>
        <p:nvSpPr>
          <p:cNvPr id="3" name="Subtitle 2"/>
          <p:cNvSpPr>
            <a:spLocks noGrp="1"/>
          </p:cNvSpPr>
          <p:nvPr>
            <p:ph type="subTitle" idx="1"/>
          </p:nvPr>
        </p:nvSpPr>
        <p:spPr>
          <a:xfrm>
            <a:off x="1117600" y="5230812"/>
            <a:ext cx="10363200" cy="1752600"/>
          </a:xfrm>
        </p:spPr>
        <p:txBody>
          <a:bodyPr>
            <a:normAutofit/>
          </a:bodyPr>
          <a:lstStyle>
            <a:lvl1pPr marL="0" indent="0" algn="l">
              <a:buNone/>
              <a:defRPr sz="2667">
                <a:solidFill>
                  <a:schemeClr val="bg1">
                    <a:lumMod val="9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4FAE762-5F5D-41F8-8B01-A5B7780D3785}"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7424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2400" y="273049"/>
            <a:ext cx="3198285"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22400" y="1435102"/>
            <a:ext cx="3198285"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AB1B2C8-E78F-46AA-9D0C-53437B746E98}"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9520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6E5C1C-B42B-411A-AABA-7BDE1A676525}"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3415066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38A703-21D7-4DC0-A24C-97EE898F36D4}"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4150336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32297D-9301-4D30-AE0F-0485C7C9F81B}"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3148457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7D294-DDAE-49B8-8BF3-AC68884336D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341600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678967"/>
            <a:ext cx="10515600" cy="83099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7"/>
            <a:ext cx="10515600" cy="1655763"/>
          </a:xfrm>
        </p:spPr>
        <p:txBody>
          <a:bodyPr/>
          <a:lstStyle>
            <a:lvl1pPr marL="0" indent="0" algn="ctr">
              <a:buNone/>
              <a:defRPr sz="2400"/>
            </a:lvl1pPr>
            <a:lvl2pPr marL="457178" indent="0" algn="ctr">
              <a:buNone/>
              <a:defRPr sz="2000"/>
            </a:lvl2pPr>
            <a:lvl3pPr marL="914354" indent="0" algn="ctr">
              <a:buNone/>
              <a:defRPr sz="1867"/>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6C1FBF-4A9C-41FF-9F5B-EECF0884893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758710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516391-F740-48DE-A547-8BF2333E632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1386579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731480"/>
            <a:ext cx="10515600" cy="83099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67">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F934A-95DB-4C28-97CD-4BC6294E066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58381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165F61-D9A1-402A-AFB3-29B76383D3A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1727306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9348"/>
            <a:ext cx="10515600" cy="166199"/>
          </a:xfrm>
        </p:spPr>
        <p:txBody>
          <a:bodyPr/>
          <a:lstStyle>
            <a:lvl1pPr>
              <a:defRPr sz="1200" b="0"/>
            </a:lvl1pPr>
          </a:lstStyle>
          <a:p>
            <a:r>
              <a:rPr lang="en-US" dirty="0"/>
              <a:t>Click to edit Master title style</a:t>
            </a:r>
          </a:p>
        </p:txBody>
      </p:sp>
      <p:sp>
        <p:nvSpPr>
          <p:cNvPr id="3" name="Date Placeholder 2"/>
          <p:cNvSpPr>
            <a:spLocks noGrp="1"/>
          </p:cNvSpPr>
          <p:nvPr>
            <p:ph type="dt" sz="half" idx="10"/>
          </p:nvPr>
        </p:nvSpPr>
        <p:spPr/>
        <p:txBody>
          <a:bodyPr/>
          <a:lstStyle/>
          <a:p>
            <a:fld id="{6CAB7FFC-A6CF-489B-95DA-189D95345E71}"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9305081" y="6435005"/>
            <a:ext cx="2743200" cy="184667"/>
          </a:xfrm>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404161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A15FE-0FF6-4632-980B-BBE33F29E731}"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dirty="0"/>
          </a:p>
        </p:txBody>
      </p:sp>
    </p:spTree>
    <p:extLst>
      <p:ext uri="{BB962C8B-B14F-4D97-AF65-F5344CB8AC3E}">
        <p14:creationId xmlns:p14="http://schemas.microsoft.com/office/powerpoint/2010/main" val="754659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6B3EBE-74E2-44A7-B5D6-12AD21B1E6BF}"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673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9310B78B-B0E7-4F12-AEE9-DDAA57C153AB}" type="datetime1">
              <a:rPr lang="en-US" smtClean="0"/>
              <a:t>7/22/2020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776338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1E53B-5A5E-4BEC-B8B6-E6F874C9F70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622405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CC5F5-A532-416B-9EA7-4AE4C521208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951581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3BB09D-A711-4AA8-9525-C04D0963D2B9}"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725979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22BDD5-7F1F-424C-AEE5-E153CE38B84C}"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2600937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3A9C8F-75DE-4F07-B6CB-71F881DF0AE3}"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27548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DE60BF1-3EF0-4942-8A99-261113FFAF4F}"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820449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C8E1A7-346D-4EE4-8D7C-2781AD5D1C7F}"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921188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CB036E-13E0-4831-8944-FA2031CCC47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4097975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45FFB-5F2A-43AD-8596-D724ABB9DA04}"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373164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4B383-28D0-493B-85DD-4B49F1952312}"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7449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05968-B5A4-4BFB-949D-D7368995939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911986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69B921-F7EB-4DC8-AEA0-8154D50ED58B}"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66417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757F4B-7718-4881-A9C0-DE667FE263FB}"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51749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F7B8A6-862C-4AD6-A301-ECF0A97C0596}"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1664605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0E887-AE42-430A-95C5-C9E0E4497B4F}"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955237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D2526-5F89-4A0B-AB7E-0ECA0C4F073E}"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50418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352FE-3EB2-407E-A179-7F1D7904C6E2}"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6E2650-BC37-4579-857D-5F97C7CBFAB1}" type="slidenum">
              <a:rPr lang="en-US" smtClean="0"/>
              <a:t>‹#›</a:t>
            </a:fld>
            <a:endParaRPr lang="en-US" dirty="0"/>
          </a:p>
        </p:txBody>
      </p:sp>
    </p:spTree>
    <p:extLst>
      <p:ext uri="{BB962C8B-B14F-4D97-AF65-F5344CB8AC3E}">
        <p14:creationId xmlns:p14="http://schemas.microsoft.com/office/powerpoint/2010/main" val="3285649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8"/>
          <p:cNvSpPr>
            <a:spLocks noGrp="1" noChangeAspect="1"/>
          </p:cNvSpPr>
          <p:nvPr>
            <p:ph type="pic" sz="quarter" idx="10"/>
          </p:nvPr>
        </p:nvSpPr>
        <p:spPr>
          <a:xfrm>
            <a:off x="6168008" y="220244"/>
            <a:ext cx="6050263" cy="6637755"/>
          </a:xfrm>
          <a:custGeom>
            <a:avLst/>
            <a:gdLst>
              <a:gd name="connsiteX0" fmla="*/ 5747007 w 5747007"/>
              <a:gd name="connsiteY0" fmla="*/ 1876235 h 6635919"/>
              <a:gd name="connsiteX1" fmla="*/ 5747007 w 5747007"/>
              <a:gd name="connsiteY1" fmla="*/ 6635919 h 6635919"/>
              <a:gd name="connsiteX2" fmla="*/ 4515976 w 5747007"/>
              <a:gd name="connsiteY2" fmla="*/ 6635919 h 6635919"/>
              <a:gd name="connsiteX3" fmla="*/ 2156908 w 5747007"/>
              <a:gd name="connsiteY3" fmla="*/ 1105427 h 6635919"/>
              <a:gd name="connsiteX4" fmla="*/ 5591867 w 5747007"/>
              <a:gd name="connsiteY4" fmla="*/ 1105427 h 6635919"/>
              <a:gd name="connsiteX5" fmla="*/ 4474157 w 5747007"/>
              <a:gd name="connsiteY5" fmla="*/ 5576267 h 6635919"/>
              <a:gd name="connsiteX6" fmla="*/ 1039198 w 5747007"/>
              <a:gd name="connsiteY6" fmla="*/ 5576267 h 6635919"/>
              <a:gd name="connsiteX7" fmla="*/ 546025 w 5747007"/>
              <a:gd name="connsiteY7" fmla="*/ 0 h 6635919"/>
              <a:gd name="connsiteX8" fmla="*/ 2184098 w 5747007"/>
              <a:gd name="connsiteY8" fmla="*/ 0 h 6635919"/>
              <a:gd name="connsiteX9" fmla="*/ 1638074 w 5747007"/>
              <a:gd name="connsiteY9" fmla="*/ 2357438 h 6635919"/>
              <a:gd name="connsiteX10" fmla="*/ 0 w 5747007"/>
              <a:gd name="connsiteY10" fmla="*/ 2357438 h 663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7007" h="6635919">
                <a:moveTo>
                  <a:pt x="5747007" y="1876235"/>
                </a:moveTo>
                <a:lnTo>
                  <a:pt x="5747007" y="6635919"/>
                </a:lnTo>
                <a:lnTo>
                  <a:pt x="4515976" y="6635919"/>
                </a:lnTo>
                <a:close/>
                <a:moveTo>
                  <a:pt x="2156908" y="1105427"/>
                </a:moveTo>
                <a:lnTo>
                  <a:pt x="5591867" y="1105427"/>
                </a:lnTo>
                <a:lnTo>
                  <a:pt x="4474157" y="5576267"/>
                </a:lnTo>
                <a:lnTo>
                  <a:pt x="1039198" y="5576267"/>
                </a:lnTo>
                <a:close/>
                <a:moveTo>
                  <a:pt x="546025" y="0"/>
                </a:moveTo>
                <a:lnTo>
                  <a:pt x="2184098" y="0"/>
                </a:lnTo>
                <a:lnTo>
                  <a:pt x="1638074" y="2357438"/>
                </a:lnTo>
                <a:lnTo>
                  <a:pt x="0" y="2357438"/>
                </a:lnTo>
                <a:close/>
              </a:path>
            </a:pathLst>
          </a:custGeom>
          <a:noFill/>
        </p:spPr>
        <p:txBody>
          <a:bodyPr wrap="square">
            <a:noAutofit/>
          </a:bodyPr>
          <a:lstStyle>
            <a:lvl1pPr>
              <a:defRPr>
                <a:noFill/>
              </a:defRPr>
            </a:lvl1pPr>
          </a:lstStyle>
          <a:p>
            <a:endParaRPr lang="en-GB" dirty="0"/>
          </a:p>
        </p:txBody>
      </p:sp>
    </p:spTree>
    <p:extLst>
      <p:ext uri="{BB962C8B-B14F-4D97-AF65-F5344CB8AC3E}">
        <p14:creationId xmlns:p14="http://schemas.microsoft.com/office/powerpoint/2010/main" val="1061042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Picture Placeholder 16"/>
          <p:cNvSpPr>
            <a:spLocks noGrp="1" noChangeAspect="1"/>
          </p:cNvSpPr>
          <p:nvPr>
            <p:ph type="pic" sz="quarter" idx="10"/>
          </p:nvPr>
        </p:nvSpPr>
        <p:spPr>
          <a:xfrm>
            <a:off x="1127448" y="2492896"/>
            <a:ext cx="1898105" cy="2496852"/>
          </a:xfrm>
          <a:prstGeom prst="rect">
            <a:avLst/>
          </a:prstGeom>
          <a:noFill/>
          <a:ln>
            <a:noFill/>
          </a:ln>
        </p:spPr>
        <p:txBody>
          <a:bodyPr/>
          <a:lstStyle>
            <a:lvl1pPr>
              <a:defRPr>
                <a:noFill/>
              </a:defRPr>
            </a:lvl1pPr>
          </a:lstStyle>
          <a:p>
            <a:endParaRPr lang="en-GB" dirty="0"/>
          </a:p>
        </p:txBody>
      </p:sp>
      <p:sp>
        <p:nvSpPr>
          <p:cNvPr id="18" name="Picture Placeholder 16"/>
          <p:cNvSpPr>
            <a:spLocks noGrp="1" noChangeAspect="1"/>
          </p:cNvSpPr>
          <p:nvPr>
            <p:ph type="pic" sz="quarter" idx="11"/>
          </p:nvPr>
        </p:nvSpPr>
        <p:spPr>
          <a:xfrm>
            <a:off x="3148862" y="2492896"/>
            <a:ext cx="1898105" cy="2496852"/>
          </a:xfrm>
          <a:prstGeom prst="rect">
            <a:avLst/>
          </a:prstGeom>
          <a:noFill/>
          <a:ln>
            <a:noFill/>
          </a:ln>
        </p:spPr>
        <p:txBody>
          <a:bodyPr/>
          <a:lstStyle>
            <a:lvl1pPr>
              <a:defRPr>
                <a:noFill/>
              </a:defRPr>
            </a:lvl1pPr>
          </a:lstStyle>
          <a:p>
            <a:endParaRPr lang="en-GB" dirty="0"/>
          </a:p>
        </p:txBody>
      </p:sp>
      <p:sp>
        <p:nvSpPr>
          <p:cNvPr id="19" name="Picture Placeholder 16"/>
          <p:cNvSpPr>
            <a:spLocks noGrp="1" noChangeAspect="1"/>
          </p:cNvSpPr>
          <p:nvPr>
            <p:ph type="pic" sz="quarter" idx="12"/>
          </p:nvPr>
        </p:nvSpPr>
        <p:spPr>
          <a:xfrm>
            <a:off x="5165492" y="2492896"/>
            <a:ext cx="1892730" cy="2496851"/>
          </a:xfrm>
          <a:prstGeom prst="rect">
            <a:avLst/>
          </a:prstGeom>
          <a:noFill/>
          <a:ln>
            <a:noFill/>
          </a:ln>
        </p:spPr>
        <p:txBody>
          <a:bodyPr/>
          <a:lstStyle>
            <a:lvl1pPr>
              <a:defRPr>
                <a:noFill/>
              </a:defRPr>
            </a:lvl1pPr>
          </a:lstStyle>
          <a:p>
            <a:endParaRPr lang="en-GB" dirty="0"/>
          </a:p>
        </p:txBody>
      </p:sp>
      <p:sp>
        <p:nvSpPr>
          <p:cNvPr id="20" name="Picture Placeholder 16"/>
          <p:cNvSpPr>
            <a:spLocks noGrp="1" noChangeAspect="1"/>
          </p:cNvSpPr>
          <p:nvPr>
            <p:ph type="pic" sz="quarter" idx="13"/>
          </p:nvPr>
        </p:nvSpPr>
        <p:spPr>
          <a:xfrm>
            <a:off x="7176747" y="2492896"/>
            <a:ext cx="1892730" cy="2496851"/>
          </a:xfrm>
          <a:prstGeom prst="rect">
            <a:avLst/>
          </a:prstGeom>
          <a:noFill/>
          <a:ln>
            <a:noFill/>
          </a:ln>
        </p:spPr>
        <p:txBody>
          <a:bodyPr/>
          <a:lstStyle>
            <a:lvl1pPr>
              <a:defRPr>
                <a:noFill/>
              </a:defRPr>
            </a:lvl1pPr>
          </a:lstStyle>
          <a:p>
            <a:endParaRPr lang="en-GB" dirty="0"/>
          </a:p>
        </p:txBody>
      </p:sp>
      <p:sp>
        <p:nvSpPr>
          <p:cNvPr id="21" name="Picture Placeholder 16"/>
          <p:cNvSpPr>
            <a:spLocks noGrp="1" noChangeAspect="1"/>
          </p:cNvSpPr>
          <p:nvPr>
            <p:ph type="pic" sz="quarter" idx="14"/>
          </p:nvPr>
        </p:nvSpPr>
        <p:spPr>
          <a:xfrm>
            <a:off x="9188002" y="2492896"/>
            <a:ext cx="1892730" cy="2496851"/>
          </a:xfrm>
          <a:prstGeom prst="rect">
            <a:avLst/>
          </a:prstGeom>
          <a:noFill/>
          <a:ln>
            <a:noFill/>
          </a:ln>
        </p:spPr>
        <p:txBody>
          <a:bodyPr/>
          <a:lstStyle>
            <a:lvl1pPr>
              <a:defRPr>
                <a:noFill/>
              </a:defRPr>
            </a:lvl1pPr>
          </a:lstStyle>
          <a:p>
            <a:endParaRPr lang="en-GB" dirty="0"/>
          </a:p>
        </p:txBody>
      </p:sp>
    </p:spTree>
    <p:extLst>
      <p:ext uri="{BB962C8B-B14F-4D97-AF65-F5344CB8AC3E}">
        <p14:creationId xmlns:p14="http://schemas.microsoft.com/office/powerpoint/2010/main" val="4042877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
          <p:cNvSpPr>
            <a:spLocks noGrp="1"/>
          </p:cNvSpPr>
          <p:nvPr>
            <p:ph type="pic" sz="quarter" idx="11"/>
          </p:nvPr>
        </p:nvSpPr>
        <p:spPr>
          <a:xfrm>
            <a:off x="1343472" y="1125090"/>
            <a:ext cx="4628819" cy="4744020"/>
          </a:xfrm>
          <a:prstGeom prst="parallelogram">
            <a:avLst/>
          </a:prstGeom>
          <a:noFill/>
        </p:spPr>
        <p:txBody>
          <a:bodyPr/>
          <a:lstStyle>
            <a:lvl1pPr>
              <a:defRPr>
                <a:no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09521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E10F6-A422-4026-B1ED-D0B47A936065}"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092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480399" y="-30354"/>
            <a:ext cx="6711601" cy="6878638"/>
          </a:xfrm>
          <a:prstGeom prst="parallelogram">
            <a:avLst/>
          </a:prstGeom>
          <a:noFill/>
        </p:spPr>
        <p:txBody>
          <a:bodyPr/>
          <a:lstStyle/>
          <a:p>
            <a:endParaRPr lang="en-GB" dirty="0"/>
          </a:p>
        </p:txBody>
      </p:sp>
    </p:spTree>
    <p:extLst>
      <p:ext uri="{BB962C8B-B14F-4D97-AF65-F5344CB8AC3E}">
        <p14:creationId xmlns:p14="http://schemas.microsoft.com/office/powerpoint/2010/main" val="3993477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1" name="Picture Placeholder 20"/>
          <p:cNvSpPr>
            <a:spLocks noGrp="1" noChangeAspect="1"/>
          </p:cNvSpPr>
          <p:nvPr>
            <p:ph type="pic" sz="quarter" idx="10"/>
          </p:nvPr>
        </p:nvSpPr>
        <p:spPr>
          <a:xfrm>
            <a:off x="0" y="0"/>
            <a:ext cx="9483069" cy="6858000"/>
          </a:xfrm>
          <a:custGeom>
            <a:avLst/>
            <a:gdLst>
              <a:gd name="connsiteX0" fmla="*/ 0 w 9251575"/>
              <a:gd name="connsiteY0" fmla="*/ 0 h 6858000"/>
              <a:gd name="connsiteX1" fmla="*/ 9251575 w 9251575"/>
              <a:gd name="connsiteY1" fmla="*/ 0 h 6858000"/>
              <a:gd name="connsiteX2" fmla="*/ 9251575 w 9251575"/>
              <a:gd name="connsiteY2" fmla="*/ 6858000 h 6858000"/>
              <a:gd name="connsiteX3" fmla="*/ 0 w 9251575"/>
              <a:gd name="connsiteY3" fmla="*/ 6858000 h 6858000"/>
              <a:gd name="connsiteX4" fmla="*/ 0 w 9251575"/>
              <a:gd name="connsiteY4" fmla="*/ 0 h 6858000"/>
              <a:gd name="connsiteX0" fmla="*/ 0 w 9251575"/>
              <a:gd name="connsiteY0" fmla="*/ 0 h 6858000"/>
              <a:gd name="connsiteX1" fmla="*/ 9251575 w 9251575"/>
              <a:gd name="connsiteY1" fmla="*/ 0 h 6858000"/>
              <a:gd name="connsiteX2" fmla="*/ 7765675 w 9251575"/>
              <a:gd name="connsiteY2" fmla="*/ 6843712 h 6858000"/>
              <a:gd name="connsiteX3" fmla="*/ 0 w 9251575"/>
              <a:gd name="connsiteY3" fmla="*/ 6858000 h 6858000"/>
              <a:gd name="connsiteX4" fmla="*/ 0 w 9251575"/>
              <a:gd name="connsiteY4" fmla="*/ 0 h 6858000"/>
              <a:gd name="connsiteX0" fmla="*/ 0 w 9483069"/>
              <a:gd name="connsiteY0" fmla="*/ 0 h 6858000"/>
              <a:gd name="connsiteX1" fmla="*/ 9483069 w 9483069"/>
              <a:gd name="connsiteY1" fmla="*/ 11575 h 6858000"/>
              <a:gd name="connsiteX2" fmla="*/ 7765675 w 9483069"/>
              <a:gd name="connsiteY2" fmla="*/ 6843712 h 6858000"/>
              <a:gd name="connsiteX3" fmla="*/ 0 w 9483069"/>
              <a:gd name="connsiteY3" fmla="*/ 6858000 h 6858000"/>
              <a:gd name="connsiteX4" fmla="*/ 0 w 94830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69" h="6858000">
                <a:moveTo>
                  <a:pt x="0" y="0"/>
                </a:moveTo>
                <a:lnTo>
                  <a:pt x="9483069" y="11575"/>
                </a:lnTo>
                <a:lnTo>
                  <a:pt x="7765675" y="6843712"/>
                </a:lnTo>
                <a:lnTo>
                  <a:pt x="0" y="6858000"/>
                </a:lnTo>
                <a:lnTo>
                  <a:pt x="0" y="0"/>
                </a:lnTo>
                <a:close/>
              </a:path>
            </a:pathLst>
          </a:custGeom>
          <a:noFill/>
        </p:spPr>
        <p:txBody>
          <a:bodyPr/>
          <a:lstStyle/>
          <a:p>
            <a:endParaRPr lang="en-GB" dirty="0"/>
          </a:p>
        </p:txBody>
      </p:sp>
    </p:spTree>
    <p:extLst>
      <p:ext uri="{BB962C8B-B14F-4D97-AF65-F5344CB8AC3E}">
        <p14:creationId xmlns:p14="http://schemas.microsoft.com/office/powerpoint/2010/main" val="3942844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BB1F3F7-4300-40C5-B39A-43790BDF9065}"/>
              </a:ext>
            </a:extLst>
          </p:cNvPr>
          <p:cNvSpPr txBox="1"/>
          <p:nvPr userDrawn="1"/>
        </p:nvSpPr>
        <p:spPr>
          <a:xfrm>
            <a:off x="838200" y="536254"/>
            <a:ext cx="5032248" cy="646331"/>
          </a:xfrm>
          <a:prstGeom prst="rect">
            <a:avLst/>
          </a:prstGeom>
          <a:noFill/>
        </p:spPr>
        <p:txBody>
          <a:bodyPr wrap="square" rtlCol="0">
            <a:spAutoFit/>
          </a:bodyPr>
          <a:lstStyle/>
          <a:p>
            <a:endParaRPr lang="en-GB" sz="3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535953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380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0" y="0"/>
            <a:ext cx="12192000" cy="3429000"/>
          </a:xfrm>
          <a:prstGeom prst="rect">
            <a:avLst/>
          </a:prstGeom>
          <a:noFill/>
        </p:spPr>
        <p:txBody>
          <a:bodyPr/>
          <a:lstStyle>
            <a:lvl1pPr>
              <a:defRPr>
                <a:noFill/>
              </a:defRPr>
            </a:lvl1pPr>
          </a:lstStyle>
          <a:p>
            <a:endParaRPr lang="en-US" dirty="0"/>
          </a:p>
        </p:txBody>
      </p:sp>
    </p:spTree>
    <p:extLst>
      <p:ext uri="{BB962C8B-B14F-4D97-AF65-F5344CB8AC3E}">
        <p14:creationId xmlns:p14="http://schemas.microsoft.com/office/powerpoint/2010/main" val="1594812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4"/>
            <a:ext cx="91440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2" y="3602039"/>
            <a:ext cx="9144001" cy="1655763"/>
          </a:xfrm>
        </p:spPr>
        <p:txBody>
          <a:bodyPr/>
          <a:lstStyle>
            <a:lvl1pPr marL="0" indent="0" algn="ctr">
              <a:buNone/>
              <a:defRPr sz="2400"/>
            </a:lvl1pPr>
            <a:lvl2pPr marL="457183" indent="0" algn="ctr">
              <a:buNone/>
              <a:defRPr sz="2000"/>
            </a:lvl2pPr>
            <a:lvl3pPr marL="914366" indent="0" algn="ctr">
              <a:buNone/>
              <a:defRPr sz="1801"/>
            </a:lvl3pPr>
            <a:lvl4pPr marL="1371550" indent="0" algn="ctr">
              <a:buNone/>
              <a:defRPr sz="1600"/>
            </a:lvl4pPr>
            <a:lvl5pPr marL="1828734" indent="0" algn="ctr">
              <a:buNone/>
              <a:defRPr sz="1600"/>
            </a:lvl5pPr>
            <a:lvl6pPr marL="2285919" indent="0" algn="ctr">
              <a:buNone/>
              <a:defRPr sz="1600"/>
            </a:lvl6pPr>
            <a:lvl7pPr marL="2743102" indent="0" algn="ctr">
              <a:buNone/>
              <a:defRPr sz="1600"/>
            </a:lvl7pPr>
            <a:lvl8pPr marL="3200285" indent="0" algn="ctr">
              <a:buNone/>
              <a:defRPr sz="1600"/>
            </a:lvl8pPr>
            <a:lvl9pPr marL="365746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1DFB53-3A41-42F9-B115-B31B02692E0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641703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638F88-5571-4CC6-AFF5-5345DD374EE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91499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7183" indent="0">
              <a:buNone/>
              <a:defRPr sz="2000">
                <a:solidFill>
                  <a:schemeClr val="tx1">
                    <a:tint val="75000"/>
                  </a:schemeClr>
                </a:solidFill>
              </a:defRPr>
            </a:lvl2pPr>
            <a:lvl3pPr marL="914366" indent="0">
              <a:buNone/>
              <a:defRPr sz="1801">
                <a:solidFill>
                  <a:schemeClr val="tx1">
                    <a:tint val="75000"/>
                  </a:schemeClr>
                </a:solidFill>
              </a:defRPr>
            </a:lvl3pPr>
            <a:lvl4pPr marL="1371550" indent="0">
              <a:buNone/>
              <a:defRPr sz="1600">
                <a:solidFill>
                  <a:schemeClr val="tx1">
                    <a:tint val="75000"/>
                  </a:schemeClr>
                </a:solidFill>
              </a:defRPr>
            </a:lvl4pPr>
            <a:lvl5pPr marL="1828734" indent="0">
              <a:buNone/>
              <a:defRPr sz="1600">
                <a:solidFill>
                  <a:schemeClr val="tx1">
                    <a:tint val="75000"/>
                  </a:schemeClr>
                </a:solidFill>
              </a:defRPr>
            </a:lvl5pPr>
            <a:lvl6pPr marL="2285919" indent="0">
              <a:buNone/>
              <a:defRPr sz="1600">
                <a:solidFill>
                  <a:schemeClr val="tx1">
                    <a:tint val="75000"/>
                  </a:schemeClr>
                </a:solidFill>
              </a:defRPr>
            </a:lvl6pPr>
            <a:lvl7pPr marL="2743102" indent="0">
              <a:buNone/>
              <a:defRPr sz="1600">
                <a:solidFill>
                  <a:schemeClr val="tx1">
                    <a:tint val="75000"/>
                  </a:schemeClr>
                </a:solidFill>
              </a:defRPr>
            </a:lvl7pPr>
            <a:lvl8pPr marL="3200285" indent="0">
              <a:buNone/>
              <a:defRPr sz="1600">
                <a:solidFill>
                  <a:schemeClr val="tx1">
                    <a:tint val="75000"/>
                  </a:schemeClr>
                </a:solidFill>
              </a:defRPr>
            </a:lvl8pPr>
            <a:lvl9pPr marL="365746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6F3E3-8116-49B7-837A-216251508F4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66023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3"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3"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61179A-D96B-414B-882E-EB52DBEDFFA9}"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892667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3" indent="0">
              <a:buNone/>
              <a:defRPr sz="2000" b="1"/>
            </a:lvl2pPr>
            <a:lvl3pPr marL="914366" indent="0">
              <a:buNone/>
              <a:defRPr sz="1801" b="1"/>
            </a:lvl3pPr>
            <a:lvl4pPr marL="1371550" indent="0">
              <a:buNone/>
              <a:defRPr sz="1600" b="1"/>
            </a:lvl4pPr>
            <a:lvl5pPr marL="1828734" indent="0">
              <a:buNone/>
              <a:defRPr sz="1600" b="1"/>
            </a:lvl5pPr>
            <a:lvl6pPr marL="2285919" indent="0">
              <a:buNone/>
              <a:defRPr sz="1600" b="1"/>
            </a:lvl6pPr>
            <a:lvl7pPr marL="2743102" indent="0">
              <a:buNone/>
              <a:defRPr sz="1600" b="1"/>
            </a:lvl7pPr>
            <a:lvl8pPr marL="3200285" indent="0">
              <a:buNone/>
              <a:defRPr sz="1600" b="1"/>
            </a:lvl8pPr>
            <a:lvl9pPr marL="365746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3" indent="0">
              <a:buNone/>
              <a:defRPr sz="2000" b="1"/>
            </a:lvl2pPr>
            <a:lvl3pPr marL="914366" indent="0">
              <a:buNone/>
              <a:defRPr sz="1801" b="1"/>
            </a:lvl3pPr>
            <a:lvl4pPr marL="1371550" indent="0">
              <a:buNone/>
              <a:defRPr sz="1600" b="1"/>
            </a:lvl4pPr>
            <a:lvl5pPr marL="1828734" indent="0">
              <a:buNone/>
              <a:defRPr sz="1600" b="1"/>
            </a:lvl5pPr>
            <a:lvl6pPr marL="2285919" indent="0">
              <a:buNone/>
              <a:defRPr sz="1600" b="1"/>
            </a:lvl6pPr>
            <a:lvl7pPr marL="2743102" indent="0">
              <a:buNone/>
              <a:defRPr sz="1600" b="1"/>
            </a:lvl7pPr>
            <a:lvl8pPr marL="3200285" indent="0">
              <a:buNone/>
              <a:defRPr sz="1600" b="1"/>
            </a:lvl8pPr>
            <a:lvl9pPr marL="36574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EAF718-D8F4-4018-AF5C-8F57BC1A5A94}"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667825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ternate Light 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84073D-E163-499B-BD4C-7D50DDFE4C52}" type="datetime1">
              <a:rPr lang="en-US" smtClean="0">
                <a:solidFill>
                  <a:prstClr val="black">
                    <a:tint val="75000"/>
                  </a:prstClr>
                </a:solidFill>
              </a:rPr>
              <a:t>7/22/2020</a:t>
            </a:fld>
            <a:endParaRPr lang="en-US" dirty="0">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37088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891C05-398B-4F36-B3F7-048451FB0BDC}"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990474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2D9AA-7BFA-42CA-9A97-4BEFBD0ED92D}"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769560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0"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6"/>
            <a:ext cx="3932239" cy="3811588"/>
          </a:xfrm>
        </p:spPr>
        <p:txBody>
          <a:bodyPr/>
          <a:lstStyle>
            <a:lvl1pPr marL="0" indent="0">
              <a:buNone/>
              <a:defRPr sz="1600"/>
            </a:lvl1pPr>
            <a:lvl2pPr marL="457183" indent="0">
              <a:buNone/>
              <a:defRPr sz="1401"/>
            </a:lvl2pPr>
            <a:lvl3pPr marL="914366" indent="0">
              <a:buNone/>
              <a:defRPr sz="1200"/>
            </a:lvl3pPr>
            <a:lvl4pPr marL="1371550" indent="0">
              <a:buNone/>
              <a:defRPr sz="1001"/>
            </a:lvl4pPr>
            <a:lvl5pPr marL="1828734" indent="0">
              <a:buNone/>
              <a:defRPr sz="1001"/>
            </a:lvl5pPr>
            <a:lvl6pPr marL="2285919" indent="0">
              <a:buNone/>
              <a:defRPr sz="1001"/>
            </a:lvl6pPr>
            <a:lvl7pPr marL="2743102" indent="0">
              <a:buNone/>
              <a:defRPr sz="1001"/>
            </a:lvl7pPr>
            <a:lvl8pPr marL="3200285" indent="0">
              <a:buNone/>
              <a:defRPr sz="1001"/>
            </a:lvl8pPr>
            <a:lvl9pPr marL="3657469"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468CA4B2-BF81-4114-8A09-1CE79A1CB882}"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181709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0" y="987429"/>
            <a:ext cx="6172201" cy="4873625"/>
          </a:xfrm>
        </p:spPr>
        <p:txBody>
          <a:bodyPr anchor="t"/>
          <a:lstStyle>
            <a:lvl1pPr marL="0" indent="0">
              <a:buNone/>
              <a:defRPr sz="3200"/>
            </a:lvl1pPr>
            <a:lvl2pPr marL="457183" indent="0">
              <a:buNone/>
              <a:defRPr sz="2800"/>
            </a:lvl2pPr>
            <a:lvl3pPr marL="914366" indent="0">
              <a:buNone/>
              <a:defRPr sz="2400"/>
            </a:lvl3pPr>
            <a:lvl4pPr marL="1371550" indent="0">
              <a:buNone/>
              <a:defRPr sz="2000"/>
            </a:lvl4pPr>
            <a:lvl5pPr marL="1828734" indent="0">
              <a:buNone/>
              <a:defRPr sz="2000"/>
            </a:lvl5pPr>
            <a:lvl6pPr marL="2285919" indent="0">
              <a:buNone/>
              <a:defRPr sz="2000"/>
            </a:lvl6pPr>
            <a:lvl7pPr marL="2743102" indent="0">
              <a:buNone/>
              <a:defRPr sz="2000"/>
            </a:lvl7pPr>
            <a:lvl8pPr marL="3200285" indent="0">
              <a:buNone/>
              <a:defRPr sz="2000"/>
            </a:lvl8pPr>
            <a:lvl9pPr marL="365746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6"/>
            <a:ext cx="3932239" cy="3811588"/>
          </a:xfrm>
        </p:spPr>
        <p:txBody>
          <a:bodyPr/>
          <a:lstStyle>
            <a:lvl1pPr marL="0" indent="0">
              <a:buNone/>
              <a:defRPr sz="1600"/>
            </a:lvl1pPr>
            <a:lvl2pPr marL="457183" indent="0">
              <a:buNone/>
              <a:defRPr sz="1401"/>
            </a:lvl2pPr>
            <a:lvl3pPr marL="914366" indent="0">
              <a:buNone/>
              <a:defRPr sz="1200"/>
            </a:lvl3pPr>
            <a:lvl4pPr marL="1371550" indent="0">
              <a:buNone/>
              <a:defRPr sz="1001"/>
            </a:lvl4pPr>
            <a:lvl5pPr marL="1828734" indent="0">
              <a:buNone/>
              <a:defRPr sz="1001"/>
            </a:lvl5pPr>
            <a:lvl6pPr marL="2285919" indent="0">
              <a:buNone/>
              <a:defRPr sz="1001"/>
            </a:lvl6pPr>
            <a:lvl7pPr marL="2743102" indent="0">
              <a:buNone/>
              <a:defRPr sz="1001"/>
            </a:lvl7pPr>
            <a:lvl8pPr marL="3200285" indent="0">
              <a:buNone/>
              <a:defRPr sz="1001"/>
            </a:lvl8pPr>
            <a:lvl9pPr marL="3657469"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E2591467-BF8F-4390-8D6C-20CBA0343033}"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378561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E218AE-E215-40FD-A5F9-982CF5F2C270}"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539824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9"/>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A8DD2-0A80-4413-9B6D-F95F629D43F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714509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4AD9E2-3ED2-48EE-AE24-147FD8F4169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1511936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DA35A-B930-4AA1-8C3F-1CD3E09BA876}"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1096584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2440C-5A55-4551-AE16-C72BE6A5E1D3}"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2733219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3FDFB2-8AC5-4110-8200-753D7CD95B06}"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147017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251200" y="19812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251200" y="2819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251200" y="3657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251200" y="4495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0297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0AC2A-8246-4E5F-9B28-EDE820DC090A}"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533911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684FAB-04A7-48E4-B16F-ABB04EBC42BA}"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1736575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1CBA5-A8E5-4ED1-B471-12F5A475BF8E}"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2032377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F7FF91-A0AA-410B-8978-4D682095E595}"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4148046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7DD291-94DE-439F-A816-2E1A2965694A}"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1140641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63408-F1FB-4169-BB6F-3036FCB5D572}"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3839713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27607-8B68-47BD-A6E3-1B60D91FCF24}"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2804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Freeform 7"/>
          <p:cNvSpPr/>
          <p:nvPr userDrawn="1"/>
        </p:nvSpPr>
        <p:spPr>
          <a:xfrm>
            <a:off x="-19353" y="3048466"/>
            <a:ext cx="12211353" cy="3657135"/>
          </a:xfrm>
          <a:custGeom>
            <a:avLst/>
            <a:gdLst>
              <a:gd name="connsiteX0" fmla="*/ 9144000 w 9144000"/>
              <a:gd name="connsiteY0" fmla="*/ 0 h 3816791"/>
              <a:gd name="connsiteX1" fmla="*/ 9144000 w 9144000"/>
              <a:gd name="connsiteY1" fmla="*/ 3816791 h 3816791"/>
              <a:gd name="connsiteX2" fmla="*/ 0 w 9144000"/>
              <a:gd name="connsiteY2" fmla="*/ 3816791 h 3816791"/>
              <a:gd name="connsiteX3" fmla="*/ 0 w 9144000"/>
              <a:gd name="connsiteY3" fmla="*/ 2482532 h 3816791"/>
              <a:gd name="connsiteX4" fmla="*/ 9144000 w 9144000"/>
              <a:gd name="connsiteY4" fmla="*/ 0 h 3816791"/>
              <a:gd name="connsiteX0" fmla="*/ 9129486 w 9144000"/>
              <a:gd name="connsiteY0" fmla="*/ 0 h 3657134"/>
              <a:gd name="connsiteX1" fmla="*/ 9144000 w 9144000"/>
              <a:gd name="connsiteY1" fmla="*/ 3657134 h 3657134"/>
              <a:gd name="connsiteX2" fmla="*/ 0 w 9144000"/>
              <a:gd name="connsiteY2" fmla="*/ 3657134 h 3657134"/>
              <a:gd name="connsiteX3" fmla="*/ 0 w 9144000"/>
              <a:gd name="connsiteY3" fmla="*/ 2322875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0 w 9144000"/>
              <a:gd name="connsiteY3" fmla="*/ 2322875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0 w 9144000"/>
              <a:gd name="connsiteY3" fmla="*/ 2438989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14514 w 9144000"/>
              <a:gd name="connsiteY3" fmla="*/ 2206761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14514 w 9144000"/>
              <a:gd name="connsiteY3" fmla="*/ 2206761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14514 w 9144000"/>
              <a:gd name="connsiteY3" fmla="*/ 2206761 h 3657134"/>
              <a:gd name="connsiteX4" fmla="*/ 9129486 w 9144000"/>
              <a:gd name="connsiteY4" fmla="*/ 0 h 3657134"/>
              <a:gd name="connsiteX0" fmla="*/ 9129486 w 9144000"/>
              <a:gd name="connsiteY0" fmla="*/ 31617 h 3688751"/>
              <a:gd name="connsiteX1" fmla="*/ 9144000 w 9144000"/>
              <a:gd name="connsiteY1" fmla="*/ 3688751 h 3688751"/>
              <a:gd name="connsiteX2" fmla="*/ 0 w 9144000"/>
              <a:gd name="connsiteY2" fmla="*/ 3688751 h 3688751"/>
              <a:gd name="connsiteX3" fmla="*/ 14514 w 9144000"/>
              <a:gd name="connsiteY3" fmla="*/ 2238378 h 3688751"/>
              <a:gd name="connsiteX4" fmla="*/ 9129486 w 9144000"/>
              <a:gd name="connsiteY4" fmla="*/ 31617 h 3688751"/>
              <a:gd name="connsiteX0" fmla="*/ 9129486 w 9144000"/>
              <a:gd name="connsiteY0" fmla="*/ 0 h 3657134"/>
              <a:gd name="connsiteX1" fmla="*/ 9144000 w 9144000"/>
              <a:gd name="connsiteY1" fmla="*/ 3657134 h 3657134"/>
              <a:gd name="connsiteX2" fmla="*/ 0 w 9144000"/>
              <a:gd name="connsiteY2" fmla="*/ 3657134 h 3657134"/>
              <a:gd name="connsiteX3" fmla="*/ 14514 w 9144000"/>
              <a:gd name="connsiteY3" fmla="*/ 2206761 h 3657134"/>
              <a:gd name="connsiteX4" fmla="*/ 9129486 w 9144000"/>
              <a:gd name="connsiteY4" fmla="*/ 0 h 3657134"/>
              <a:gd name="connsiteX0" fmla="*/ 9129486 w 9144000"/>
              <a:gd name="connsiteY0" fmla="*/ 0 h 3657134"/>
              <a:gd name="connsiteX1" fmla="*/ 9144000 w 9144000"/>
              <a:gd name="connsiteY1" fmla="*/ 3657134 h 3657134"/>
              <a:gd name="connsiteX2" fmla="*/ 0 w 9144000"/>
              <a:gd name="connsiteY2" fmla="*/ 3657134 h 3657134"/>
              <a:gd name="connsiteX3" fmla="*/ 14514 w 9144000"/>
              <a:gd name="connsiteY3" fmla="*/ 2206761 h 3657134"/>
              <a:gd name="connsiteX4" fmla="*/ 9129486 w 9144000"/>
              <a:gd name="connsiteY4" fmla="*/ 0 h 3657134"/>
              <a:gd name="connsiteX0" fmla="*/ 9144001 w 9158515"/>
              <a:gd name="connsiteY0" fmla="*/ 0 h 3657134"/>
              <a:gd name="connsiteX1" fmla="*/ 9158515 w 9158515"/>
              <a:gd name="connsiteY1" fmla="*/ 3657134 h 3657134"/>
              <a:gd name="connsiteX2" fmla="*/ 14515 w 9158515"/>
              <a:gd name="connsiteY2" fmla="*/ 3657134 h 3657134"/>
              <a:gd name="connsiteX3" fmla="*/ 0 w 9158515"/>
              <a:gd name="connsiteY3" fmla="*/ 2642189 h 3657134"/>
              <a:gd name="connsiteX4" fmla="*/ 9144001 w 9158515"/>
              <a:gd name="connsiteY4" fmla="*/ 0 h 3657134"/>
              <a:gd name="connsiteX0" fmla="*/ 9144001 w 9158515"/>
              <a:gd name="connsiteY0" fmla="*/ 0 h 3657134"/>
              <a:gd name="connsiteX1" fmla="*/ 9158515 w 9158515"/>
              <a:gd name="connsiteY1" fmla="*/ 3657134 h 3657134"/>
              <a:gd name="connsiteX2" fmla="*/ 14515 w 9158515"/>
              <a:gd name="connsiteY2" fmla="*/ 3657134 h 3657134"/>
              <a:gd name="connsiteX3" fmla="*/ 0 w 9158515"/>
              <a:gd name="connsiteY3" fmla="*/ 2642189 h 3657134"/>
              <a:gd name="connsiteX4" fmla="*/ 9144001 w 9158515"/>
              <a:gd name="connsiteY4" fmla="*/ 0 h 365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515" h="3657134">
                <a:moveTo>
                  <a:pt x="9144001" y="0"/>
                </a:moveTo>
                <a:lnTo>
                  <a:pt x="9158515" y="3657134"/>
                </a:lnTo>
                <a:lnTo>
                  <a:pt x="14515" y="3657134"/>
                </a:lnTo>
                <a:lnTo>
                  <a:pt x="0" y="2642189"/>
                </a:lnTo>
                <a:cubicBezTo>
                  <a:pt x="5364084" y="3075366"/>
                  <a:pt x="4894548" y="380181"/>
                  <a:pt x="9144001"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 name="Freeform 8"/>
          <p:cNvSpPr/>
          <p:nvPr userDrawn="1"/>
        </p:nvSpPr>
        <p:spPr>
          <a:xfrm>
            <a:off x="0" y="3741525"/>
            <a:ext cx="12192000" cy="3134620"/>
          </a:xfrm>
          <a:custGeom>
            <a:avLst/>
            <a:gdLst>
              <a:gd name="connsiteX0" fmla="*/ 9144000 w 9144000"/>
              <a:gd name="connsiteY0" fmla="*/ 0 h 3134620"/>
              <a:gd name="connsiteX1" fmla="*/ 9144000 w 9144000"/>
              <a:gd name="connsiteY1" fmla="*/ 3134620 h 3134620"/>
              <a:gd name="connsiteX2" fmla="*/ 0 w 9144000"/>
              <a:gd name="connsiteY2" fmla="*/ 3134620 h 3134620"/>
              <a:gd name="connsiteX3" fmla="*/ 0 w 9144000"/>
              <a:gd name="connsiteY3" fmla="*/ 1800361 h 3134620"/>
              <a:gd name="connsiteX4" fmla="*/ 9144000 w 9144000"/>
              <a:gd name="connsiteY4" fmla="*/ 0 h 3134620"/>
              <a:gd name="connsiteX0" fmla="*/ 9144000 w 9144000"/>
              <a:gd name="connsiteY0" fmla="*/ 0 h 3134620"/>
              <a:gd name="connsiteX1" fmla="*/ 9144000 w 9144000"/>
              <a:gd name="connsiteY1" fmla="*/ 3134620 h 3134620"/>
              <a:gd name="connsiteX2" fmla="*/ 0 w 9144000"/>
              <a:gd name="connsiteY2" fmla="*/ 3134620 h 3134620"/>
              <a:gd name="connsiteX3" fmla="*/ 0 w 9144000"/>
              <a:gd name="connsiteY3" fmla="*/ 1800361 h 3134620"/>
              <a:gd name="connsiteX4" fmla="*/ 9144000 w 9144000"/>
              <a:gd name="connsiteY4" fmla="*/ 0 h 3134620"/>
              <a:gd name="connsiteX0" fmla="*/ 9144000 w 9144000"/>
              <a:gd name="connsiteY0" fmla="*/ 0 h 3134620"/>
              <a:gd name="connsiteX1" fmla="*/ 9144000 w 9144000"/>
              <a:gd name="connsiteY1" fmla="*/ 3134620 h 3134620"/>
              <a:gd name="connsiteX2" fmla="*/ 0 w 9144000"/>
              <a:gd name="connsiteY2" fmla="*/ 3134620 h 3134620"/>
              <a:gd name="connsiteX3" fmla="*/ 0 w 9144000"/>
              <a:gd name="connsiteY3" fmla="*/ 1800361 h 3134620"/>
              <a:gd name="connsiteX4" fmla="*/ 9144000 w 9144000"/>
              <a:gd name="connsiteY4" fmla="*/ 0 h 3134620"/>
              <a:gd name="connsiteX0" fmla="*/ 9144000 w 9144000"/>
              <a:gd name="connsiteY0" fmla="*/ 41557 h 3176177"/>
              <a:gd name="connsiteX1" fmla="*/ 9144000 w 9144000"/>
              <a:gd name="connsiteY1" fmla="*/ 3176177 h 3176177"/>
              <a:gd name="connsiteX2" fmla="*/ 0 w 9144000"/>
              <a:gd name="connsiteY2" fmla="*/ 3176177 h 3176177"/>
              <a:gd name="connsiteX3" fmla="*/ 0 w 9144000"/>
              <a:gd name="connsiteY3" fmla="*/ 1841918 h 3176177"/>
              <a:gd name="connsiteX4" fmla="*/ 9144000 w 9144000"/>
              <a:gd name="connsiteY4" fmla="*/ 41557 h 3176177"/>
              <a:gd name="connsiteX0" fmla="*/ 9144000 w 9144000"/>
              <a:gd name="connsiteY0" fmla="*/ 24674 h 3159294"/>
              <a:gd name="connsiteX1" fmla="*/ 9144000 w 9144000"/>
              <a:gd name="connsiteY1" fmla="*/ 3159294 h 3159294"/>
              <a:gd name="connsiteX2" fmla="*/ 0 w 9144000"/>
              <a:gd name="connsiteY2" fmla="*/ 3159294 h 3159294"/>
              <a:gd name="connsiteX3" fmla="*/ 0 w 9144000"/>
              <a:gd name="connsiteY3" fmla="*/ 1825035 h 3159294"/>
              <a:gd name="connsiteX4" fmla="*/ 9144000 w 9144000"/>
              <a:gd name="connsiteY4" fmla="*/ 24674 h 3159294"/>
              <a:gd name="connsiteX0" fmla="*/ 9144000 w 9144000"/>
              <a:gd name="connsiteY0" fmla="*/ 52657 h 3187277"/>
              <a:gd name="connsiteX1" fmla="*/ 9144000 w 9144000"/>
              <a:gd name="connsiteY1" fmla="*/ 3187277 h 3187277"/>
              <a:gd name="connsiteX2" fmla="*/ 0 w 9144000"/>
              <a:gd name="connsiteY2" fmla="*/ 3187277 h 3187277"/>
              <a:gd name="connsiteX3" fmla="*/ 0 w 9144000"/>
              <a:gd name="connsiteY3" fmla="*/ 1853018 h 3187277"/>
              <a:gd name="connsiteX4" fmla="*/ 9144000 w 9144000"/>
              <a:gd name="connsiteY4" fmla="*/ 52657 h 3187277"/>
              <a:gd name="connsiteX0" fmla="*/ 9144000 w 9144000"/>
              <a:gd name="connsiteY0" fmla="*/ 136215 h 3270835"/>
              <a:gd name="connsiteX1" fmla="*/ 9144000 w 9144000"/>
              <a:gd name="connsiteY1" fmla="*/ 3270835 h 3270835"/>
              <a:gd name="connsiteX2" fmla="*/ 0 w 9144000"/>
              <a:gd name="connsiteY2" fmla="*/ 3270835 h 3270835"/>
              <a:gd name="connsiteX3" fmla="*/ 0 w 9144000"/>
              <a:gd name="connsiteY3" fmla="*/ 1936576 h 3270835"/>
              <a:gd name="connsiteX4" fmla="*/ 9144000 w 9144000"/>
              <a:gd name="connsiteY4" fmla="*/ 136215 h 3270835"/>
              <a:gd name="connsiteX0" fmla="*/ 9144000 w 9144000"/>
              <a:gd name="connsiteY0" fmla="*/ 46986 h 3181606"/>
              <a:gd name="connsiteX1" fmla="*/ 9144000 w 9144000"/>
              <a:gd name="connsiteY1" fmla="*/ 3181606 h 3181606"/>
              <a:gd name="connsiteX2" fmla="*/ 0 w 9144000"/>
              <a:gd name="connsiteY2" fmla="*/ 3181606 h 3181606"/>
              <a:gd name="connsiteX3" fmla="*/ 0 w 9144000"/>
              <a:gd name="connsiteY3" fmla="*/ 1847347 h 3181606"/>
              <a:gd name="connsiteX4" fmla="*/ 9144000 w 9144000"/>
              <a:gd name="connsiteY4" fmla="*/ 46986 h 3181606"/>
              <a:gd name="connsiteX0" fmla="*/ 9144000 w 9144000"/>
              <a:gd name="connsiteY0" fmla="*/ 20512 h 3155132"/>
              <a:gd name="connsiteX1" fmla="*/ 9144000 w 9144000"/>
              <a:gd name="connsiteY1" fmla="*/ 3155132 h 3155132"/>
              <a:gd name="connsiteX2" fmla="*/ 0 w 9144000"/>
              <a:gd name="connsiteY2" fmla="*/ 3155132 h 3155132"/>
              <a:gd name="connsiteX3" fmla="*/ 0 w 9144000"/>
              <a:gd name="connsiteY3" fmla="*/ 1820873 h 3155132"/>
              <a:gd name="connsiteX4" fmla="*/ 9144000 w 9144000"/>
              <a:gd name="connsiteY4" fmla="*/ 20512 h 3155132"/>
              <a:gd name="connsiteX0" fmla="*/ 9144000 w 9144000"/>
              <a:gd name="connsiteY0" fmla="*/ 18181 h 3152801"/>
              <a:gd name="connsiteX1" fmla="*/ 9144000 w 9144000"/>
              <a:gd name="connsiteY1" fmla="*/ 3152801 h 3152801"/>
              <a:gd name="connsiteX2" fmla="*/ 0 w 9144000"/>
              <a:gd name="connsiteY2" fmla="*/ 3152801 h 3152801"/>
              <a:gd name="connsiteX3" fmla="*/ 0 w 9144000"/>
              <a:gd name="connsiteY3" fmla="*/ 2166885 h 3152801"/>
              <a:gd name="connsiteX4" fmla="*/ 9144000 w 9144000"/>
              <a:gd name="connsiteY4" fmla="*/ 18181 h 3152801"/>
              <a:gd name="connsiteX0" fmla="*/ 9144000 w 9144000"/>
              <a:gd name="connsiteY0" fmla="*/ 20253 h 3154873"/>
              <a:gd name="connsiteX1" fmla="*/ 9144000 w 9144000"/>
              <a:gd name="connsiteY1" fmla="*/ 3154873 h 3154873"/>
              <a:gd name="connsiteX2" fmla="*/ 0 w 9144000"/>
              <a:gd name="connsiteY2" fmla="*/ 3154873 h 3154873"/>
              <a:gd name="connsiteX3" fmla="*/ 0 w 9144000"/>
              <a:gd name="connsiteY3" fmla="*/ 2168957 h 3154873"/>
              <a:gd name="connsiteX4" fmla="*/ 9144000 w 9144000"/>
              <a:gd name="connsiteY4" fmla="*/ 20253 h 3154873"/>
              <a:gd name="connsiteX0" fmla="*/ 9144000 w 9144000"/>
              <a:gd name="connsiteY0" fmla="*/ 0 h 3134620"/>
              <a:gd name="connsiteX1" fmla="*/ 9144000 w 9144000"/>
              <a:gd name="connsiteY1" fmla="*/ 3134620 h 3134620"/>
              <a:gd name="connsiteX2" fmla="*/ 0 w 9144000"/>
              <a:gd name="connsiteY2" fmla="*/ 3134620 h 3134620"/>
              <a:gd name="connsiteX3" fmla="*/ 0 w 9144000"/>
              <a:gd name="connsiteY3" fmla="*/ 2148704 h 3134620"/>
              <a:gd name="connsiteX4" fmla="*/ 9144000 w 9144000"/>
              <a:gd name="connsiteY4" fmla="*/ 0 h 313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34620">
                <a:moveTo>
                  <a:pt x="9144000" y="0"/>
                </a:moveTo>
                <a:lnTo>
                  <a:pt x="9144000" y="3134620"/>
                </a:lnTo>
                <a:lnTo>
                  <a:pt x="0" y="3134620"/>
                </a:lnTo>
                <a:lnTo>
                  <a:pt x="0" y="2148704"/>
                </a:lnTo>
                <a:cubicBezTo>
                  <a:pt x="4362598" y="2306111"/>
                  <a:pt x="5083231" y="118923"/>
                  <a:pt x="91440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ctrTitle"/>
          </p:nvPr>
        </p:nvSpPr>
        <p:spPr>
          <a:xfrm>
            <a:off x="1016000" y="4473577"/>
            <a:ext cx="10363200" cy="1470025"/>
          </a:xfrm>
        </p:spPr>
        <p:txBody>
          <a:bodyPr anchor="b" anchorCtr="0"/>
          <a:lstStyle>
            <a:lvl1pPr algn="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844800" y="5829300"/>
            <a:ext cx="8534400" cy="1752600"/>
          </a:xfrm>
        </p:spPr>
        <p:txBody>
          <a:bodyPr>
            <a:normAutofit/>
          </a:bodyPr>
          <a:lstStyle>
            <a:lvl1pPr marL="0" indent="0" algn="r">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00C946E-3C56-43CC-A30D-AF95F3619494}"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734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 fill="hold"/>
                                        <p:tgtEl>
                                          <p:spTgt spid="11"/>
                                        </p:tgtEl>
                                      </p:cBhvr>
                                    </p:cmd>
                                  </p:childTnLst>
                                </p:cTn>
                              </p:par>
                              <p:par>
                                <p:cTn id="7" presetID="22" presetClass="entr" presetSubtype="8"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8" fill="hold" grpId="0" nodeType="withEffect">
                                  <p:stCondLst>
                                    <p:cond delay="11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8" grpId="0" animBg="1"/>
      <p:bldP spid="9"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1C300-6AEA-4ED9-8968-511ECB663F90}"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631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457189" indent="-457189">
              <a:buFont typeface="Arial" pitchFamily="34" charset="0"/>
              <a:buChar char="•"/>
              <a:defRPr>
                <a:solidFill>
                  <a:schemeClr val="bg1"/>
                </a:solidFill>
              </a:defRPr>
            </a:lvl1pPr>
            <a:lvl2pPr marL="457189" indent="-457189">
              <a:buFont typeface="Arial" pitchFamily="34" charset="0"/>
              <a:buChar char="•"/>
              <a:defRPr/>
            </a:lvl2pPr>
            <a:lvl3pPr marL="914377" indent="304792">
              <a:buFont typeface="Arial" pitchFamily="34" charset="0"/>
              <a:buChar char="•"/>
              <a:defRPr>
                <a:solidFill>
                  <a:schemeClr val="bg1"/>
                </a:solidFill>
              </a:defRPr>
            </a:lvl3pPr>
            <a:lvl4pPr marL="1295368" indent="228594">
              <a:buFont typeface="Arial" pitchFamily="34" charset="0"/>
              <a:buChar char="•"/>
              <a:defRPr>
                <a:solidFill>
                  <a:schemeClr val="bg1"/>
                </a:solidFill>
              </a:defRPr>
            </a:lvl4pPr>
            <a:lvl5pPr marL="457189" indent="457189">
              <a:buFont typeface="Arial" pitchFamily="34" charset="0"/>
              <a:buChar char="•"/>
              <a:defRPr>
                <a:solidFill>
                  <a:schemeClr val="bg1"/>
                </a:solidFill>
              </a:defRPr>
            </a:lvl5pPr>
            <a:lvl6pPr marL="2133547" indent="-380990">
              <a:defRPr>
                <a:solidFill>
                  <a:schemeClr val="bg1"/>
                </a:solidFill>
              </a:defRPr>
            </a:lvl6pPr>
          </a:lstStyle>
          <a:p>
            <a:pPr lvl="0"/>
            <a:r>
              <a:rPr lang="en-US" dirty="0"/>
              <a:t>Click to edit Master text styles</a:t>
            </a:r>
          </a:p>
          <a:p>
            <a:pPr lvl="4"/>
            <a:r>
              <a:rPr lang="en-US" dirty="0"/>
              <a:t>Second level</a:t>
            </a:r>
          </a:p>
          <a:p>
            <a:pPr lvl="2"/>
            <a:r>
              <a:rPr lang="en-US" dirty="0"/>
              <a:t>Third level</a:t>
            </a:r>
          </a:p>
          <a:p>
            <a:pPr lvl="3"/>
            <a:r>
              <a:rPr lang="en-US" dirty="0"/>
              <a:t>Fourth level</a:t>
            </a:r>
          </a:p>
          <a:p>
            <a:pPr lvl="5"/>
            <a:r>
              <a:rPr lang="en-US" dirty="0"/>
              <a:t>Fifth level</a:t>
            </a:r>
          </a:p>
        </p:txBody>
      </p:sp>
      <p:sp>
        <p:nvSpPr>
          <p:cNvPr id="4" name="Date Placeholder 3"/>
          <p:cNvSpPr>
            <a:spLocks noGrp="1"/>
          </p:cNvSpPr>
          <p:nvPr>
            <p:ph type="dt" sz="half" idx="10"/>
          </p:nvPr>
        </p:nvSpPr>
        <p:spPr/>
        <p:txBody>
          <a:bodyPr/>
          <a:lstStyle/>
          <a:p>
            <a:fld id="{3FAB1CC2-7579-4C6C-BA9E-3696023FB136}"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8875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09600" y="1295400"/>
            <a:ext cx="4775200" cy="217640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600702" y="1295400"/>
            <a:ext cx="5372100" cy="2144037"/>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609600" y="3544586"/>
            <a:ext cx="4775200" cy="22466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600702" y="3544587"/>
            <a:ext cx="5372100" cy="2213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951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EF678A-351F-4D8C-AB4D-D11B31B3C481}"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551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087B5-F5A0-4271-81BF-455AE479B2AE}"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7589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2B7B1B-7132-451F-839D-F6E836D88D50}" type="datetime1">
              <a:rPr lang="en-US" smtClean="0">
                <a:solidFill>
                  <a:prstClr val="black">
                    <a:tint val="75000"/>
                  </a:prstClr>
                </a:solidFill>
              </a:rPr>
              <a:t>7/22/2020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051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2BC08E-5C94-4599-BF8D-6955DCAC14B2}" type="datetime1">
              <a:rPr lang="en-US" smtClean="0">
                <a:solidFill>
                  <a:prstClr val="black">
                    <a:tint val="75000"/>
                  </a:prstClr>
                </a:solidFill>
              </a:rPr>
              <a:t>7/22/2020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978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1790C-E9D3-4403-846F-7D6D1910906A}" type="datetime1">
              <a:rPr lang="en-US" smtClean="0">
                <a:solidFill>
                  <a:prstClr val="black">
                    <a:tint val="75000"/>
                  </a:prstClr>
                </a:solidFill>
              </a:rPr>
              <a:t>7/22/2020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3096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295400"/>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914400"/>
            <a:ext cx="6815667" cy="521176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514601"/>
            <a:ext cx="4011084" cy="36115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AE21F08-5795-4212-BC08-623159A4586C}"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5870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3340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1461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9007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B2718A6-5AD8-44CC-859F-0A6232E97182}"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549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2459E-80DF-4F89-9E52-1DD2A937152C}"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163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6801"/>
            <a:ext cx="2743200" cy="5059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66801"/>
            <a:ext cx="8026400" cy="5059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6CDF9-790C-4835-8866-D8BE6D3024D9}"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590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0" y="-3046"/>
            <a:ext cx="12192000" cy="2132553"/>
          </a:xfrm>
          <a:custGeom>
            <a:avLst/>
            <a:gdLst/>
            <a:ahLst/>
            <a:cxnLst/>
            <a:rect l="l" t="t" r="r" b="b"/>
            <a:pathLst>
              <a:path w="9144000" h="2132553">
                <a:moveTo>
                  <a:pt x="9144000" y="0"/>
                </a:moveTo>
                <a:lnTo>
                  <a:pt x="9144000" y="2132553"/>
                </a:lnTo>
                <a:lnTo>
                  <a:pt x="0" y="2132553"/>
                </a:lnTo>
                <a:lnTo>
                  <a:pt x="0" y="823293"/>
                </a:lnTo>
                <a:cubicBezTo>
                  <a:pt x="2149953" y="1641393"/>
                  <a:pt x="4076166" y="217597"/>
                  <a:pt x="914400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 name="Freeform 8"/>
          <p:cNvSpPr/>
          <p:nvPr userDrawn="1"/>
        </p:nvSpPr>
        <p:spPr>
          <a:xfrm>
            <a:off x="0" y="282845"/>
            <a:ext cx="12192000" cy="2053488"/>
          </a:xfrm>
          <a:custGeom>
            <a:avLst/>
            <a:gdLst/>
            <a:ahLst/>
            <a:cxnLst/>
            <a:rect l="l" t="t" r="r" b="b"/>
            <a:pathLst>
              <a:path w="9144000" h="2053488">
                <a:moveTo>
                  <a:pt x="8602116" y="123"/>
                </a:moveTo>
                <a:cubicBezTo>
                  <a:pt x="8777703" y="-373"/>
                  <a:pt x="8958258" y="617"/>
                  <a:pt x="9144000" y="3291"/>
                </a:cubicBezTo>
                <a:lnTo>
                  <a:pt x="9144000" y="2053488"/>
                </a:lnTo>
                <a:lnTo>
                  <a:pt x="1" y="2053488"/>
                </a:lnTo>
                <a:lnTo>
                  <a:pt x="0" y="2053482"/>
                </a:lnTo>
                <a:lnTo>
                  <a:pt x="0" y="716244"/>
                </a:lnTo>
                <a:cubicBezTo>
                  <a:pt x="2483859" y="1470305"/>
                  <a:pt x="3135213" y="15548"/>
                  <a:pt x="8602116" y="1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1A01EF-F881-4465-9D07-6E9CE99110A8}" type="datetime1">
              <a:rPr lang="en-US" smtClean="0">
                <a:solidFill>
                  <a:prstClr val="black">
                    <a:tint val="75000"/>
                  </a:prstClr>
                </a:solidFill>
              </a:rPr>
              <a:t>7/22/2020</a:t>
            </a:fld>
            <a:endParaRPr lang="en-US" dirty="0">
              <a:solidFill>
                <a:prstClr val="black">
                  <a:tint val="75000"/>
                </a:prstClr>
              </a:solidFill>
            </a:endParaRPr>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715459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508009"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267206"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8026402" y="3505202"/>
            <a:ext cx="3555993" cy="28193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9" y="1219200"/>
            <a:ext cx="3555993"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267203"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026402" y="1219200"/>
            <a:ext cx="3555999" cy="2209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806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06400" y="1752600"/>
            <a:ext cx="4267200" cy="217640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4876800" y="1752600"/>
            <a:ext cx="6908800" cy="2144037"/>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406400" y="4001786"/>
            <a:ext cx="4267200" cy="22466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4876800" y="4001787"/>
            <a:ext cx="6908800" cy="22132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6331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42688" y="3505202"/>
            <a:ext cx="3788224" cy="28955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238175" y="3505202"/>
            <a:ext cx="3788224" cy="28955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8033661" y="3505202"/>
            <a:ext cx="3788224" cy="28955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452366" y="1600201"/>
            <a:ext cx="3730172" cy="1905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267202" y="1600201"/>
            <a:ext cx="3730177" cy="1905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082042" y="1600201"/>
            <a:ext cx="3730177" cy="1905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1674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5D95B2-9665-418B-81F3-F8E241054D30}" type="datetime1">
              <a:rPr lang="en-US" smtClean="0"/>
              <a:t>7/22/2020</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6378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B7F59B-179A-4E5F-9819-EE9D50CCA16F}"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94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1E0FB03-5D67-48F5-9FA7-D94BA89CA471}"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59273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CE8C106-C5ED-45DC-A649-7154CA62F125}"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0800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FF2D783-1EF7-4D7D-8D2C-27DE8E873048}"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7788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E90F9E-20C0-463D-A007-B9D5B6A990C6}"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505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9CE272F-2B7D-499E-B6C6-87C88A2E83AF}"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4474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F0D9531-1DF4-4549-B7F9-FC75AA96DF64}" type="datetime1">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2357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1299EEDA-C1A4-4C89-BBB2-261879A3B48A}"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711200" y="5003796"/>
            <a:ext cx="10363200" cy="933450"/>
          </a:xfrm>
        </p:spPr>
        <p:txBody>
          <a:bodyPr anchor="b">
            <a:normAutofit/>
          </a:bodyPr>
          <a:lstStyle>
            <a:lvl1pPr algn="r">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540000" y="5791200"/>
            <a:ext cx="8534400" cy="685800"/>
          </a:xfrm>
        </p:spPr>
        <p:txBody>
          <a:bodyPr>
            <a:normAutofit/>
          </a:bodyPr>
          <a:lstStyle>
            <a:lvl1pPr marL="0" indent="0" algn="r">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abstract_sunri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653"/>
            <a:ext cx="12192000" cy="5143500"/>
          </a:xfrm>
          <a:prstGeom prst="rect">
            <a:avLst/>
          </a:prstGeom>
        </p:spPr>
      </p:pic>
      <p:cxnSp>
        <p:nvCxnSpPr>
          <p:cNvPr id="10" name="Straight Connector 9"/>
          <p:cNvCxnSpPr/>
          <p:nvPr userDrawn="1"/>
        </p:nvCxnSpPr>
        <p:spPr>
          <a:xfrm>
            <a:off x="0" y="5152952"/>
            <a:ext cx="12192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182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9F132A-B183-40E7-8DA0-0718D76A60A9}" type="datetime1">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49056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D2ECD-00C6-436C-B3C2-81F3130A1F18}" type="datetime1">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1106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FE6DB6-1F97-4D9E-8EA6-5C5D0C93D0A4}"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53452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18CE34D-5F80-4174-BD7F-C319DBF33D84}"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85943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99C349-0766-4739-B566-6978BFC4B8BE}"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9071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4728EB-C7E3-44E5-83D3-D7E3BEF0C480}"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0144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616465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870321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6991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pPr/>
              <a:t>‹#›</a:t>
            </a:fld>
            <a:endParaRPr lang="en-US" dirty="0"/>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904061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p:cNvSpPr>
            <a:spLocks noGrp="1"/>
          </p:cNvSpPr>
          <p:nvPr>
            <p:ph type="dt" sz="half" idx="10"/>
          </p:nvPr>
        </p:nvSpPr>
        <p:spPr>
          <a:xfrm>
            <a:off x="609600" y="6356351"/>
            <a:ext cx="2844800" cy="365125"/>
          </a:xfrm>
          <a:prstGeom prst="rect">
            <a:avLst/>
          </a:prstGeom>
        </p:spPr>
        <p:txBody>
          <a:bodyPr/>
          <a:lstStyle/>
          <a:p>
            <a:fld id="{6F323E39-6BC5-4AE1-866E-25CA2C3AF579}"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1320800" y="1676400"/>
            <a:ext cx="10363200" cy="933450"/>
          </a:xfrm>
        </p:spPr>
        <p:txBody>
          <a:bodyPr anchor="b">
            <a:normAutofit/>
          </a:bodyPr>
          <a:lstStyle>
            <a:lvl1pPr algn="l">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20800" y="2514600"/>
            <a:ext cx="8534400" cy="685800"/>
          </a:xfrm>
        </p:spPr>
        <p:txBody>
          <a:bodyPr>
            <a:normAutofit/>
          </a:bodyPr>
          <a:lstStyle>
            <a:lvl1pPr marL="0" indent="0" algn="l">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5384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A262CE-BD2E-4A92-9BBC-A7176CC03045}"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941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02F524F-9111-4EB4-8B0C-9FFCE3D747BC}" type="datetime1">
              <a:rPr lang="en-US" smtClean="0"/>
              <a:t>7/22/2020</a:t>
            </a:fld>
            <a:endParaRPr lang="en-US"/>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738798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9275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20175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2BB53F-187A-47D6-B6DE-0D6BDA887D11}"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785617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F52F2-C763-4E15-94E1-356DCB16DE2D}"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765047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1468A-58B1-4A97-8061-C60543101450}"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3299568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E1BA2B-1189-4872-AC67-029EE2A4BE78}"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2172492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CC999F-120B-47BC-B82F-E7CABF8D7646}" type="datetime1">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2493159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A731F-2CB0-4F52-A21F-03DB042B0926}" type="datetime1">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2935725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7"/>
            <a:ext cx="10058400" cy="1143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1524000" y="1371600"/>
            <a:ext cx="10058400" cy="4754563"/>
          </a:xfrm>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212777-E923-40C9-96C7-36BE5AA59642}"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034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0F1F5-FEC7-46A2-9E19-779D031B3C58}"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138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47097-531D-4375-929D-DA9375E932D9}" type="datetime1">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3502971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AE3581A2-0259-4045-A5F8-E8DF0E427808}"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3670540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9315B1D-F30B-4484-B508-C95E5FD053A3}" type="datetime1">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2307618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61189-A695-4CAD-A304-6095F5BD3C00}"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252669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ED58-A3F9-46CB-9C0A-D7469510EFFD}" type="datetime1">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a:p>
        </p:txBody>
      </p:sp>
    </p:spTree>
    <p:extLst>
      <p:ext uri="{BB962C8B-B14F-4D97-AF65-F5344CB8AC3E}">
        <p14:creationId xmlns:p14="http://schemas.microsoft.com/office/powerpoint/2010/main" val="3387095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Animated Content">
    <p:spTree>
      <p:nvGrpSpPr>
        <p:cNvPr id="1" name=""/>
        <p:cNvGrpSpPr/>
        <p:nvPr/>
      </p:nvGrpSpPr>
      <p:grpSpPr>
        <a:xfrm>
          <a:off x="0" y="0"/>
          <a:ext cx="0" cy="0"/>
          <a:chOff x="0" y="0"/>
          <a:chExt cx="0" cy="0"/>
        </a:xfrm>
      </p:grpSpPr>
      <p:pic>
        <p:nvPicPr>
          <p:cNvPr id="5"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B7061-B452-48A8-91CD-36596CBE747F}"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a:xfrm>
            <a:off x="406400" y="1371600"/>
            <a:ext cx="11379200" cy="51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457200"/>
            <a:ext cx="11379200" cy="792162"/>
          </a:xfrm>
          <a:effectLst>
            <a:outerShdw blurRad="50800" dist="38100" dir="2700000" algn="tl" rotWithShape="0">
              <a:prstClr val="black">
                <a:alpha val="64000"/>
              </a:prstClr>
            </a:outerShdw>
          </a:effectLst>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2149129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F9CE9BC-30A4-4979-9C21-BD96560604B5}"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27830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167188"/>
            <a:ext cx="8636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812800" y="2667001"/>
            <a:ext cx="8636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2E92F67-A4EA-478B-A913-70505F685B49}"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341354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447800"/>
            <a:ext cx="43688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0000" y="1447800"/>
            <a:ext cx="43688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111896B-0DD3-4136-8A71-06F2DBDA6073}" type="datetime1">
              <a:rPr lang="en-US" smtClean="0"/>
              <a:t>7/22/2020</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3073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371600"/>
            <a:ext cx="447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06400" y="2087563"/>
            <a:ext cx="44704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78401" y="1371600"/>
            <a:ext cx="4472156"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78401" y="2087563"/>
            <a:ext cx="4472156"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CAC54D1-C49F-4870-A346-A88C714081F4}" type="datetime1">
              <a:rPr lang="en-US" smtClean="0"/>
              <a:t>7/22/2020</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7656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p>
            <a:fld id="{FB1E86C9-FBD0-41F4-8B42-91E28F44A11F}" type="datetime1">
              <a:rPr lang="en-US" smtClean="0"/>
              <a:t>7/22/2020</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6261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FB57A8A-9A7C-4916-AD36-B5DCAF1FC847}" type="datetime1">
              <a:rPr lang="en-US" smtClean="0"/>
              <a:t>7/22/2020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533336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1447801"/>
            <a:ext cx="2946400" cy="76200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56000" y="1447800"/>
            <a:ext cx="8432800" cy="5029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8000" y="2209800"/>
            <a:ext cx="2946400" cy="426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157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257800"/>
            <a:ext cx="8534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828800" y="1524000"/>
            <a:ext cx="8534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28800" y="5824538"/>
            <a:ext cx="8534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9576CB-0E50-4F61-B70F-55D8FD203E22}" type="datetime1">
              <a:rPr lang="en-US" smtClean="0"/>
              <a:t>7/22/2020</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917564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ternate Light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AB87C13-17F1-44C3-8024-2A3DD4C39857}"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168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84D8ABE-86B5-4142-AB55-8F8075F9C17D}"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004160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1547137"/>
            <a:ext cx="1320800" cy="47012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1524000"/>
            <a:ext cx="9550400" cy="472784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2654CFF-9A54-4550-9139-011CE92BB14D}" type="datetime1">
              <a:rPr lang="en-US" smtClean="0"/>
              <a:t>7/22/2020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06320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283200" y="25146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5283200" y="33528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5283200" y="41910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5283200" y="5029200"/>
            <a:ext cx="61976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9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06400" y="2209800"/>
            <a:ext cx="42672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876800" y="2209801"/>
            <a:ext cx="69088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06400" y="4458986"/>
            <a:ext cx="42672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876800" y="4458986"/>
            <a:ext cx="69088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161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06400" y="4038601"/>
            <a:ext cx="3788224"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201887" y="4038601"/>
            <a:ext cx="3788224"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7997373" y="4038601"/>
            <a:ext cx="3788224"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16077" y="2133600"/>
            <a:ext cx="3730172"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230913" y="2133600"/>
            <a:ext cx="3730177"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8045753" y="2133600"/>
            <a:ext cx="3730177"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8036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848AD9-6113-40A5-9B34-940BEE86FC74}"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880040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4E311-23A8-4EE1-94C5-DCBADB518D58}"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073021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55F920-E2E5-4CF6-8612-775A1042630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622972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8897AA-DD91-4FBF-8ECE-55F50D052D9B}"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73400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20709-7F24-4ACF-A70E-225DBA433B0E}"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602385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16F11F5-2202-456B-BFF2-6050A176C715}"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127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807A4A-5121-4747-A331-CF461424FB86}"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2504542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BEC57-8BAB-4F5F-B45C-5F28F1969136}"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757223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89CC7A-DF61-4A1F-BBE7-8DB791D8D90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408015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22C076-9FF7-4E9F-BA94-7AB19E870CBA}"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9002738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4357E3-C0CA-458A-BC1B-C9EF8FBEE8E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1103282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11E2A-3E84-4F47-88A6-48DDD168D0F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dirty="0"/>
          </a:p>
        </p:txBody>
      </p:sp>
    </p:spTree>
    <p:extLst>
      <p:ext uri="{BB962C8B-B14F-4D97-AF65-F5344CB8AC3E}">
        <p14:creationId xmlns:p14="http://schemas.microsoft.com/office/powerpoint/2010/main" val="3987265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BE74AE-CC22-4974-881E-83B13C31ADD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277607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975A46-6EFA-4307-8E4E-F2C5C00814A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1153830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91568-7373-4382-8673-6538612890D2}"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2211686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7C9D5-FACA-4D7A-B620-4C685E2DE02C}"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1860538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4388"/>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524000" y="584200"/>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F8796-1F11-4CCD-A3F6-7BF9F0E5E957}"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03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2D1C6E-BA00-4AC2-A784-95B69C512803}"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4248343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8BC87A-D19A-4557-BB86-AF0CAC260020}"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2478482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0E040-E46A-4317-A5FF-0459284A1676}"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2193110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0D85CD1E-5C03-4063-B7F6-66A0EBBE9C3D}"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3172520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E6E2190B-C08A-497A-8634-178411BAA0C0}"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3406663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37E2C4-613D-4501-AE20-C2A88E5330D8}"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4223616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7ADB6-A9C3-42F6-A3D5-A173B9E92B69}"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A8416-14C6-4AA9-8839-573C6B52C388}" type="slidenum">
              <a:rPr lang="en-US" smtClean="0"/>
              <a:t>‹#›</a:t>
            </a:fld>
            <a:endParaRPr lang="en-US" dirty="0"/>
          </a:p>
        </p:txBody>
      </p:sp>
    </p:spTree>
    <p:extLst>
      <p:ext uri="{BB962C8B-B14F-4D97-AF65-F5344CB8AC3E}">
        <p14:creationId xmlns:p14="http://schemas.microsoft.com/office/powerpoint/2010/main" val="1597067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94CDA2-F62F-4C60-98EB-D9E5EFC28A40}" type="datetime1">
              <a:rPr lang="en-US" smtClean="0"/>
              <a:t>7/22/2020</a:t>
            </a:fld>
            <a:endParaRPr lang="en-US" dirty="0"/>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914400" y="5181600"/>
            <a:ext cx="10363200" cy="933451"/>
          </a:xfrm>
        </p:spPr>
        <p:txBody>
          <a:bodyPr anchor="b">
            <a:normAutofit/>
          </a:bodyPr>
          <a:lstStyle>
            <a:lvl1pPr algn="ctr">
              <a:defRPr sz="32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2400">
                <a:solidFill>
                  <a:schemeClr val="accent2">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99227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AA9120-80FF-442A-B479-620F52F0DA1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34835" y="160338"/>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0"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23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228594" indent="-228594">
              <a:buFont typeface="Arial" pitchFamily="34" charset="0"/>
              <a:buChar char="•"/>
              <a:defRPr sz="3200">
                <a:solidFill>
                  <a:schemeClr val="accent2">
                    <a:lumMod val="60000"/>
                    <a:lumOff val="40000"/>
                  </a:schemeClr>
                </a:solidFill>
              </a:defRPr>
            </a:lvl1pPr>
            <a:lvl2pPr marL="838179" indent="-228594">
              <a:buFont typeface="Arial" pitchFamily="34" charset="0"/>
              <a:buChar char="•"/>
              <a:defRPr sz="2667">
                <a:solidFill>
                  <a:schemeClr val="accent2">
                    <a:lumMod val="60000"/>
                    <a:lumOff val="40000"/>
                  </a:schemeClr>
                </a:solidFill>
              </a:defRPr>
            </a:lvl2pPr>
            <a:lvl3pPr marL="1447764" indent="-228594">
              <a:buFont typeface="Arial" pitchFamily="34" charset="0"/>
              <a:buChar char="•"/>
              <a:defRPr sz="2400">
                <a:solidFill>
                  <a:schemeClr val="accent2">
                    <a:lumMod val="60000"/>
                    <a:lumOff val="40000"/>
                  </a:schemeClr>
                </a:solidFill>
              </a:defRPr>
            </a:lvl3pPr>
            <a:lvl4pPr marL="2057349" indent="-228594">
              <a:buFont typeface="Arial" pitchFamily="34" charset="0"/>
              <a:buChar char="•"/>
              <a:defRPr sz="2133">
                <a:solidFill>
                  <a:schemeClr val="accent2">
                    <a:lumMod val="60000"/>
                    <a:lumOff val="40000"/>
                  </a:schemeClr>
                </a:solidFill>
              </a:defRPr>
            </a:lvl4pPr>
            <a:lvl5pPr marL="2666933" indent="-228594">
              <a:buFont typeface="Arial" pitchFamily="34" charset="0"/>
              <a:buChar char="•"/>
              <a:defRPr sz="2133">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2A066DC-B1E4-430A-A890-6686CB29C5F3}"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3467486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352FEE-9FD8-46CD-BEB5-3A07103C921B}" type="datetime1">
              <a:rPr lang="en-US" smtClean="0">
                <a:solidFill>
                  <a:prstClr val="black">
                    <a:tint val="75000"/>
                  </a:prstClr>
                </a:solidFill>
              </a:rPr>
              <a:t>7/22/2020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208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A93789-9F75-4AA7-9FE2-2562B141167F}"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6498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C92BA48-5BF2-48EA-AE4E-4A6E2B2934D9}"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9109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88"/>
            <a:ext cx="9448800" cy="1362075"/>
          </a:xfrm>
        </p:spPr>
        <p:txBody>
          <a:bodyPr anchor="t"/>
          <a:lstStyle>
            <a:lvl1pPr algn="l">
              <a:defRPr sz="5333"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0"/>
            <a:ext cx="9448800" cy="1500187"/>
          </a:xfrm>
        </p:spPr>
        <p:txBody>
          <a:bodyPr anchor="b"/>
          <a:lstStyle>
            <a:lvl1pPr marL="0" indent="0">
              <a:buNone/>
              <a:defRPr sz="2667">
                <a:solidFill>
                  <a:schemeClr val="bg1">
                    <a:lumMod val="1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ED789-FB04-4C3E-9519-ADAC6DC6D72B}"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994468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667"/>
            </a:lvl1pPr>
            <a:lvl2pPr>
              <a:defRPr sz="2667"/>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4F15C6B-D9EA-455A-8E41-CF3D179B5C5C}"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048673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0"/>
            <a:ext cx="4976445"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759200" y="1066802"/>
            <a:ext cx="4976445"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0"/>
            <a:ext cx="49784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9144000" y="1066802"/>
            <a:ext cx="4978400" cy="510539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3D53EAF-4E7F-4B40-BB37-2341A9FB64BA}"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748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33DC7-5084-4D46-A4BB-A3AE146C9654}"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051278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BC2D71-1A6F-4037-9C20-1A9AA94099B6}"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212855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23471"/>
            <a:ext cx="7635433" cy="674688"/>
          </a:xfrm>
        </p:spPr>
        <p:txBody>
          <a:bodyPr anchor="ctr" anchorCtr="0"/>
          <a:lstStyle>
            <a:lvl1pPr algn="l">
              <a:defRPr sz="2667"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0"/>
            <a:ext cx="5283200" cy="3426940"/>
          </a:xfrm>
        </p:spPr>
        <p:txBody>
          <a:bodyPr>
            <a:normAutofit/>
          </a:bodyPr>
          <a:lstStyle>
            <a:lvl1pPr>
              <a:defRPr sz="2667"/>
            </a:lvl1pPr>
            <a:lvl2pPr>
              <a:defRPr sz="2667"/>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C3C6547-FC7B-4A0D-896A-32D9B6F0641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1647354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3"/>
            <a:ext cx="7315200" cy="566739"/>
          </a:xfrm>
        </p:spPr>
        <p:txBody>
          <a:bodyPr anchor="b"/>
          <a:lstStyle>
            <a:lvl1pPr algn="l">
              <a:defRPr sz="2667"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4165600" y="5359401"/>
            <a:ext cx="7315200" cy="804863"/>
          </a:xfrm>
        </p:spPr>
        <p:txBody>
          <a:bodyPr/>
          <a:lstStyle>
            <a:lvl1pPr marL="0" indent="0">
              <a:buNone/>
              <a:defRPr sz="1867">
                <a:solidFill>
                  <a:schemeClr val="bg1">
                    <a:lumMod val="9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5CCD103-E87D-4951-B52A-6BE8148D6557}"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42526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ED077-C44C-4D83-92C5-A708010D67FD}"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221095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0" y="1570039"/>
            <a:ext cx="47773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524000" y="2209800"/>
            <a:ext cx="47773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07201" y="1535113"/>
            <a:ext cx="4775201"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807201" y="2174875"/>
            <a:ext cx="4775201"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BDDB4F-AD5D-4BBC-8741-55DFDDD56965}" type="datetime1">
              <a:rPr lang="en-US" smtClean="0">
                <a:solidFill>
                  <a:prstClr val="black">
                    <a:tint val="75000"/>
                  </a:prstClr>
                </a:solidFill>
              </a:rPr>
              <a:t>7/22/2020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0280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0"/>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156749-B282-4EC9-9A2F-9BB5EFD19C82}"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Tree>
    <p:extLst>
      <p:ext uri="{BB962C8B-B14F-4D97-AF65-F5344CB8AC3E}">
        <p14:creationId xmlns:p14="http://schemas.microsoft.com/office/powerpoint/2010/main" val="2582758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715142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839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0"/>
            <a:ext cx="2540000" cy="3977605"/>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5"/>
            <a:ext cx="2540000" cy="3937676"/>
          </a:xfrm>
        </p:spPr>
        <p:txBody>
          <a:bodyPr anchor="ctr" anchorCtr="0">
            <a:normAutofit/>
          </a:bodyPr>
          <a:lstStyle>
            <a:lvl1pPr marL="76198" indent="0" algn="ctr">
              <a:buFontTx/>
              <a:buNone/>
              <a:defRPr sz="24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262547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791200" y="304800"/>
            <a:ext cx="5994400" cy="3125315"/>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323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pPr/>
              <a:t>‹#›</a:t>
            </a:fld>
            <a:endParaRPr lang="en-US" dirty="0"/>
          </a:p>
        </p:txBody>
      </p:sp>
      <p:sp>
        <p:nvSpPr>
          <p:cNvPr id="15" name="Content Placeholder 2"/>
          <p:cNvSpPr>
            <a:spLocks noGrp="1"/>
          </p:cNvSpPr>
          <p:nvPr>
            <p:ph sz="half" idx="15"/>
          </p:nvPr>
        </p:nvSpPr>
        <p:spPr>
          <a:xfrm>
            <a:off x="914401" y="-2235199"/>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101600" y="177801"/>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051224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CC1BD7-F91A-43A9-8623-B8A5A3A5ACFC}"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dirty="0"/>
          </a:p>
        </p:txBody>
      </p:sp>
      <p:sp>
        <p:nvSpPr>
          <p:cNvPr id="10" name="Title 9"/>
          <p:cNvSpPr>
            <a:spLocks noGrp="1"/>
          </p:cNvSpPr>
          <p:nvPr>
            <p:ph type="title"/>
          </p:nvPr>
        </p:nvSpPr>
        <p:spPr>
          <a:xfrm>
            <a:off x="3962400" y="177801"/>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7071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6A89A7E-12C8-4C0A-A39D-97475EAE88A0}" type="datetime1">
              <a:rPr lang="en-US" smtClean="0"/>
              <a:t>7/22/2020</a:t>
            </a:fld>
            <a:endParaRPr lang="en-US" dirty="0"/>
          </a:p>
        </p:txBody>
      </p:sp>
      <p:sp>
        <p:nvSpPr>
          <p:cNvPr id="14"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01"/>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231769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698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508001"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114797"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721595" y="3225802"/>
            <a:ext cx="3352796" cy="3352799"/>
          </a:xfrm>
        </p:spPr>
        <p:txBody>
          <a:bodyPr lIns="274320" tIns="0" rIns="182880">
            <a:normAutofit/>
          </a:bodyPr>
          <a:lstStyle>
            <a:lvl1pPr>
              <a:lnSpc>
                <a:spcPts val="2667"/>
              </a:lnSpc>
              <a:defRPr sz="2400">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508001" y="711201"/>
            <a:ext cx="3352796"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3733">
                <a:solidFill>
                  <a:schemeClr val="accent2">
                    <a:lumMod val="60000"/>
                    <a:lumOff val="40000"/>
                  </a:schemeClr>
                </a:solidFill>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2" name="Title 1"/>
          <p:cNvSpPr>
            <a:spLocks noGrp="1"/>
          </p:cNvSpPr>
          <p:nvPr>
            <p:ph type="title"/>
          </p:nvPr>
        </p:nvSpPr>
        <p:spPr>
          <a:xfrm>
            <a:off x="203200" y="177801"/>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2686689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_MAIN">
    <p:spTree>
      <p:nvGrpSpPr>
        <p:cNvPr id="1" name=""/>
        <p:cNvGrpSpPr/>
        <p:nvPr/>
      </p:nvGrpSpPr>
      <p:grpSpPr>
        <a:xfrm>
          <a:off x="0" y="0"/>
          <a:ext cx="0" cy="0"/>
          <a:chOff x="0" y="0"/>
          <a:chExt cx="0" cy="0"/>
        </a:xfrm>
      </p:grpSpPr>
      <p:pic>
        <p:nvPicPr>
          <p:cNvPr id="7" name="main_pictur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888877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05B932-6FAB-41D6-82B3-2285BB97D0C5}" type="datetime1">
              <a:rPr lang="en-US" smtClean="0">
                <a:solidFill>
                  <a:prstClr val="black">
                    <a:tint val="75000"/>
                  </a:prstClr>
                </a:solidFill>
              </a:rPr>
              <a:t>7/22/2020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071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L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8084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133BA-C8F4-4922-BCC0-E9AB7FA2B1D1}"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dirty="0"/>
          </a:p>
        </p:txBody>
      </p:sp>
    </p:spTree>
    <p:extLst>
      <p:ext uri="{BB962C8B-B14F-4D97-AF65-F5344CB8AC3E}">
        <p14:creationId xmlns:p14="http://schemas.microsoft.com/office/powerpoint/2010/main" val="2804625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8EB4EB-5D4C-4E1B-80D9-621B4D06E7E7}"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871631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A9C47-39F0-4952-A676-56CA58F73DDA}"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2476782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9942F-34C6-4E53-8384-C2F461C731E1}"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2367768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2CB1C-C6B1-4E2B-BE0A-5114085AC4F7}"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499871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BD55B7-2020-46DA-9BE0-9F751C710266}"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3735638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A45E02-231E-4F08-ACB4-0E7D13CC2142}"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3529070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55055-63F1-4135-BE04-F9DFD6D12EC5}"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421672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24EA2-A756-4F32-9908-8C0E9AF19291}"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4229740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02AAB-E0C4-48C8-A5B9-A4F5549262BF}" type="datetime1">
              <a:rPr lang="en-US" smtClean="0">
                <a:solidFill>
                  <a:prstClr val="black">
                    <a:tint val="75000"/>
                  </a:prstClr>
                </a:solidFill>
              </a:rPr>
              <a:t>7/22/2020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221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3797A1-4DF8-4E7C-A227-97B8C8F5695C}"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4078578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41E93C-8990-4009-B911-4296D73FFEFF}"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2284259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21E82-3524-4C13-9D8F-D5D016913586}"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35A981-6799-472E-B873-EE00361D2CE6}" type="slidenum">
              <a:rPr lang="en-US" smtClean="0"/>
              <a:t>‹#›</a:t>
            </a:fld>
            <a:endParaRPr lang="en-US" dirty="0"/>
          </a:p>
        </p:txBody>
      </p:sp>
    </p:spTree>
    <p:extLst>
      <p:ext uri="{BB962C8B-B14F-4D97-AF65-F5344CB8AC3E}">
        <p14:creationId xmlns:p14="http://schemas.microsoft.com/office/powerpoint/2010/main" val="58319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8AC7BA-2795-4FD9-B3D3-95DD00A67604}"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407278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9B8650-CAAC-4480-9B51-4415ABC79AF6}"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23527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EC0F15-DCCE-41AF-A736-B98B3D0B28D3}" type="datetime1">
              <a:rPr lang="en-US" smtClean="0"/>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2777937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BFBA4-3CFF-4BC8-A574-8513FA79CC74}" type="datetime1">
              <a:rPr lang="en-US" smtClean="0"/>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521196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96C20E-DD7E-4E92-8BAE-E511A590F7C8}" type="datetime1">
              <a:rPr lang="en-US" smtClean="0"/>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1446058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688D5-64E5-4D36-A14C-85FADBDD806F}" type="datetime1">
              <a:rPr lang="en-US" smtClean="0"/>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47650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99FC1-48ED-42E3-93F3-327EEB0FADDE}" type="datetime1">
              <a:rPr lang="en-US" smtClean="0"/>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963390-FB40-489D-A065-9C3EB7D46636}" type="slidenum">
              <a:rPr lang="en-US" smtClean="0"/>
              <a:t>‹#›</a:t>
            </a:fld>
            <a:endParaRPr lang="en-US" dirty="0"/>
          </a:p>
        </p:txBody>
      </p:sp>
    </p:spTree>
    <p:extLst>
      <p:ext uri="{BB962C8B-B14F-4D97-AF65-F5344CB8AC3E}">
        <p14:creationId xmlns:p14="http://schemas.microsoft.com/office/powerpoint/2010/main" val="364533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microsoft.com/office/2007/relationships/hdphoto" Target="../media/hdphoto1.wdp"/><Relationship Id="rId5" Type="http://schemas.openxmlformats.org/officeDocument/2006/relationships/slideLayout" Target="../slideLayouts/slideLayout131.xml"/><Relationship Id="rId10" Type="http://schemas.openxmlformats.org/officeDocument/2006/relationships/image" Target="../media/image9.png"/><Relationship Id="rId4" Type="http://schemas.openxmlformats.org/officeDocument/2006/relationships/slideLayout" Target="../slideLayouts/slideLayout13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video" Target="../media/media4.wmv"/><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microsoft.com/office/2007/relationships/media" Target="../media/media4.wmv"/><Relationship Id="rId2" Type="http://schemas.openxmlformats.org/officeDocument/2006/relationships/slideLayout" Target="../slideLayouts/slideLayout158.xml"/><Relationship Id="rId16" Type="http://schemas.openxmlformats.org/officeDocument/2006/relationships/theme" Target="../theme/theme14.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10.pn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theme" Target="../theme/theme15.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video" Target="../media/media1.wmv"/><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microsoft.com/office/2007/relationships/media" Target="../media/media1.wmv"/><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274637"/>
            <a:ext cx="10058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0" y="1371600"/>
            <a:ext cx="100584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4C5DA72-8E10-4FB9-90FB-56A1B3D403B2}"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950B854-3127-4811-8AD8-B45371E5F2FF}" type="slidenum">
              <a:rPr lang="en-US" smtClean="0">
                <a:solidFill>
                  <a:prstClr val="black">
                    <a:tint val="75000"/>
                  </a:prstClr>
                </a:solidFill>
              </a:rPr>
              <a:pPr/>
              <a:t>‹#›</a:t>
            </a:fld>
            <a:endParaRPr lang="en-US" dirty="0">
              <a:solidFill>
                <a:prstClr val="black">
                  <a:tint val="75000"/>
                </a:prstClr>
              </a:solidFill>
            </a:endParaRPr>
          </a:p>
        </p:txBody>
      </p:sp>
      <p:sp>
        <p:nvSpPr>
          <p:cNvPr id="10" name="Freeform 9"/>
          <p:cNvSpPr/>
          <p:nvPr userDrawn="1"/>
        </p:nvSpPr>
        <p:spPr>
          <a:xfrm flipH="1">
            <a:off x="3" y="2050330"/>
            <a:ext cx="12191999" cy="4807671"/>
          </a:xfrm>
          <a:custGeom>
            <a:avLst/>
            <a:gdLst/>
            <a:ahLst/>
            <a:cxnLst/>
            <a:rect l="l" t="t" r="r" b="b"/>
            <a:pathLst>
              <a:path w="9143999" h="4807671">
                <a:moveTo>
                  <a:pt x="9143999" y="0"/>
                </a:moveTo>
                <a:cubicBezTo>
                  <a:pt x="6068525" y="6155074"/>
                  <a:pt x="2307354" y="5578610"/>
                  <a:pt x="21020" y="2474374"/>
                </a:cubicBezTo>
                <a:cubicBezTo>
                  <a:pt x="13840" y="2478787"/>
                  <a:pt x="6693" y="2483234"/>
                  <a:pt x="0" y="2488380"/>
                </a:cubicBezTo>
                <a:lnTo>
                  <a:pt x="0" y="4807671"/>
                </a:lnTo>
                <a:lnTo>
                  <a:pt x="9143999" y="480767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1" name="Freeform 10"/>
          <p:cNvSpPr/>
          <p:nvPr userDrawn="1"/>
        </p:nvSpPr>
        <p:spPr>
          <a:xfrm flipH="1">
            <a:off x="18731" y="3429000"/>
            <a:ext cx="12179771" cy="3429000"/>
          </a:xfrm>
          <a:custGeom>
            <a:avLst/>
            <a:gdLst/>
            <a:ahLst/>
            <a:cxnLst/>
            <a:rect l="l" t="t" r="r" b="b"/>
            <a:pathLst>
              <a:path w="9134828" h="3429000">
                <a:moveTo>
                  <a:pt x="0" y="2360108"/>
                </a:moveTo>
                <a:lnTo>
                  <a:pt x="0" y="3429000"/>
                </a:lnTo>
                <a:lnTo>
                  <a:pt x="2422568" y="3429000"/>
                </a:lnTo>
                <a:cubicBezTo>
                  <a:pt x="1556529" y="3292328"/>
                  <a:pt x="725852" y="2944127"/>
                  <a:pt x="0" y="2360108"/>
                </a:cubicBezTo>
                <a:close/>
                <a:moveTo>
                  <a:pt x="9123051" y="0"/>
                </a:moveTo>
                <a:cubicBezTo>
                  <a:pt x="8047386" y="1895956"/>
                  <a:pt x="6159573" y="3132635"/>
                  <a:pt x="4211851" y="3429000"/>
                </a:cubicBezTo>
                <a:lnTo>
                  <a:pt x="9134828" y="3429000"/>
                </a:lnTo>
                <a:cubicBezTo>
                  <a:pt x="9130906" y="2304085"/>
                  <a:pt x="9126979" y="1188200"/>
                  <a:pt x="9123051" y="0"/>
                </a:cubicBezTo>
                <a:close/>
              </a:path>
            </a:pathLst>
          </a:custGeom>
          <a:gradFill>
            <a:gsLst>
              <a:gs pos="100000">
                <a:schemeClr val="accent1">
                  <a:lumMod val="72000"/>
                  <a:lumOff val="28000"/>
                </a:schemeClr>
              </a:gs>
              <a:gs pos="49000">
                <a:schemeClr val="accent1">
                  <a:lumMod val="57000"/>
                  <a:lumOff val="4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34067477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tx1"/>
          </a:solidFill>
          <a:latin typeface="+mn-lt"/>
          <a:ea typeface="+mn-ea"/>
          <a:cs typeface="+mn-cs"/>
        </a:defRPr>
      </a:lvl1pPr>
      <a:lvl2pPr marL="0" indent="0" algn="l" defTabSz="1219170" rtl="0" eaLnBrk="1" latinLnBrk="0" hangingPunct="1">
        <a:spcBef>
          <a:spcPct val="20000"/>
        </a:spcBef>
        <a:buFontTx/>
        <a:buNone/>
        <a:defRPr sz="2667" kern="1200">
          <a:solidFill>
            <a:schemeClr val="tx1"/>
          </a:solidFill>
          <a:latin typeface="+mn-lt"/>
          <a:ea typeface="+mn-ea"/>
          <a:cs typeface="+mn-cs"/>
        </a:defRPr>
      </a:lvl2pPr>
      <a:lvl3pPr marL="0" indent="0" algn="l" defTabSz="1219170" rtl="0" eaLnBrk="1" latinLnBrk="0" hangingPunct="1">
        <a:spcBef>
          <a:spcPct val="20000"/>
        </a:spcBef>
        <a:buFontTx/>
        <a:buNone/>
        <a:defRPr sz="2667" kern="1200">
          <a:solidFill>
            <a:schemeClr val="tx1"/>
          </a:solidFill>
          <a:latin typeface="+mn-lt"/>
          <a:ea typeface="+mn-ea"/>
          <a:cs typeface="+mn-cs"/>
        </a:defRPr>
      </a:lvl3pPr>
      <a:lvl4pPr marL="0" indent="0" algn="l" defTabSz="1219170" rtl="0" eaLnBrk="1" latinLnBrk="0" hangingPunct="1">
        <a:spcBef>
          <a:spcPct val="20000"/>
        </a:spcBef>
        <a:buFontTx/>
        <a:buNone/>
        <a:defRPr sz="2667" kern="1200">
          <a:solidFill>
            <a:schemeClr val="tx1"/>
          </a:solidFill>
          <a:latin typeface="+mn-lt"/>
          <a:ea typeface="+mn-ea"/>
          <a:cs typeface="+mn-cs"/>
        </a:defRPr>
      </a:lvl4pPr>
      <a:lvl5pPr marL="0" indent="0" algn="l" defTabSz="1219170" rtl="0" eaLnBrk="1" latinLnBrk="0" hangingPunct="1">
        <a:spcBef>
          <a:spcPct val="20000"/>
        </a:spcBef>
        <a:buFontTx/>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927B5B-D2FD-40DE-915D-8BF47AB72EF1}" type="datetime1">
              <a:rPr lang="en-US" smtClean="0"/>
              <a:t>7/22/2020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6E2650-BC37-4579-857D-5F97C7CBFAB1}" type="slidenum">
              <a:rPr lang="en-US" smtClean="0"/>
              <a:t>‹#›</a:t>
            </a:fld>
            <a:endParaRPr lang="en-US" dirty="0"/>
          </a:p>
        </p:txBody>
      </p:sp>
    </p:spTree>
    <p:extLst>
      <p:ext uri="{BB962C8B-B14F-4D97-AF65-F5344CB8AC3E}">
        <p14:creationId xmlns:p14="http://schemas.microsoft.com/office/powerpoint/2010/main" val="1536347429"/>
      </p:ext>
    </p:extLst>
  </p:cSld>
  <p:clrMap bg1="dk1" tx1="lt1" bg2="dk2"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4956F-0AEA-40A1-B313-62B0007C4E4D}"/>
              </a:ext>
            </a:extLst>
          </p:cNvPr>
          <p:cNvSpPr/>
          <p:nvPr userDrawn="1"/>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userDrawn="1"/>
        </p:nvPicPr>
        <p:blipFill>
          <a:blip r:embed="rId10" cstate="email">
            <a:alphaModFix amt="2600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tretch>
            <a:fillRect/>
          </a:stretch>
        </p:blipFill>
        <p:spPr>
          <a:xfrm>
            <a:off x="-1" y="0"/>
            <a:ext cx="12220487" cy="6858000"/>
          </a:xfrm>
          <a:prstGeom prst="rect">
            <a:avLst/>
          </a:prstGeom>
        </p:spPr>
      </p:pic>
    </p:spTree>
    <p:extLst>
      <p:ext uri="{BB962C8B-B14F-4D97-AF65-F5344CB8AC3E}">
        <p14:creationId xmlns:p14="http://schemas.microsoft.com/office/powerpoint/2010/main" val="124283778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6" r:id="rId5"/>
    <p:sldLayoutId id="2147484287" r:id="rId6"/>
    <p:sldLayoutId id="2147484288" r:id="rId7"/>
    <p:sldLayoutId id="2147484289" r:id="rId8"/>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0">
          <p15:clr>
            <a:srgbClr val="F26B43"/>
          </p15:clr>
        </p15:guide>
        <p15:guide id="4" orient="horz" pos="663">
          <p15:clr>
            <a:srgbClr val="F26B43"/>
          </p15:clr>
        </p15:guide>
        <p15:guide id="5" pos="6970">
          <p15:clr>
            <a:srgbClr val="F26B43"/>
          </p15:clr>
        </p15:guide>
        <p15:guide id="6" orient="horz" pos="370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2" y="6356351"/>
            <a:ext cx="27432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1F365-72F2-4F7E-A106-A068F3FF8CBD}" type="datetime1">
              <a:rPr lang="en-US" smtClean="0"/>
              <a:t>7/22/2020</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849D6-A2AF-EB40-A7CE-F623886AC525}" type="slidenum">
              <a:rPr lang="en-US" smtClean="0"/>
              <a:t>‹#›</a:t>
            </a:fld>
            <a:endParaRPr lang="en-US" dirty="0"/>
          </a:p>
        </p:txBody>
      </p:sp>
    </p:spTree>
    <p:extLst>
      <p:ext uri="{BB962C8B-B14F-4D97-AF65-F5344CB8AC3E}">
        <p14:creationId xmlns:p14="http://schemas.microsoft.com/office/powerpoint/2010/main" val="397159096"/>
      </p:ext>
    </p:extLst>
  </p:cSld>
  <p:clrMap bg1="dk1" tx1="lt1" bg2="dk2"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36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66"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6" indent="-228592" algn="l" defTabSz="91436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9" indent="-228592" algn="l" defTabSz="91436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4"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26"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0"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95"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78"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62" indent="-228592" algn="l" defTabSz="914366"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66" rtl="0" eaLnBrk="1" latinLnBrk="0" hangingPunct="1">
        <a:defRPr sz="1801" kern="1200">
          <a:solidFill>
            <a:schemeClr val="tx1"/>
          </a:solidFill>
          <a:latin typeface="+mn-lt"/>
          <a:ea typeface="+mn-ea"/>
          <a:cs typeface="+mn-cs"/>
        </a:defRPr>
      </a:lvl1pPr>
      <a:lvl2pPr marL="457183" algn="l" defTabSz="914366" rtl="0" eaLnBrk="1" latinLnBrk="0" hangingPunct="1">
        <a:defRPr sz="1801" kern="1200">
          <a:solidFill>
            <a:schemeClr val="tx1"/>
          </a:solidFill>
          <a:latin typeface="+mn-lt"/>
          <a:ea typeface="+mn-ea"/>
          <a:cs typeface="+mn-cs"/>
        </a:defRPr>
      </a:lvl2pPr>
      <a:lvl3pPr marL="914366" algn="l" defTabSz="914366" rtl="0" eaLnBrk="1" latinLnBrk="0" hangingPunct="1">
        <a:defRPr sz="1801" kern="1200">
          <a:solidFill>
            <a:schemeClr val="tx1"/>
          </a:solidFill>
          <a:latin typeface="+mn-lt"/>
          <a:ea typeface="+mn-ea"/>
          <a:cs typeface="+mn-cs"/>
        </a:defRPr>
      </a:lvl3pPr>
      <a:lvl4pPr marL="1371550" algn="l" defTabSz="914366" rtl="0" eaLnBrk="1" latinLnBrk="0" hangingPunct="1">
        <a:defRPr sz="1801" kern="1200">
          <a:solidFill>
            <a:schemeClr val="tx1"/>
          </a:solidFill>
          <a:latin typeface="+mn-lt"/>
          <a:ea typeface="+mn-ea"/>
          <a:cs typeface="+mn-cs"/>
        </a:defRPr>
      </a:lvl4pPr>
      <a:lvl5pPr marL="1828734" algn="l" defTabSz="914366" rtl="0" eaLnBrk="1" latinLnBrk="0" hangingPunct="1">
        <a:defRPr sz="1801" kern="1200">
          <a:solidFill>
            <a:schemeClr val="tx1"/>
          </a:solidFill>
          <a:latin typeface="+mn-lt"/>
          <a:ea typeface="+mn-ea"/>
          <a:cs typeface="+mn-cs"/>
        </a:defRPr>
      </a:lvl5pPr>
      <a:lvl6pPr marL="2285919" algn="l" defTabSz="914366" rtl="0" eaLnBrk="1" latinLnBrk="0" hangingPunct="1">
        <a:defRPr sz="1801" kern="1200">
          <a:solidFill>
            <a:schemeClr val="tx1"/>
          </a:solidFill>
          <a:latin typeface="+mn-lt"/>
          <a:ea typeface="+mn-ea"/>
          <a:cs typeface="+mn-cs"/>
        </a:defRPr>
      </a:lvl6pPr>
      <a:lvl7pPr marL="2743102" algn="l" defTabSz="914366" rtl="0" eaLnBrk="1" latinLnBrk="0" hangingPunct="1">
        <a:defRPr sz="1801" kern="1200">
          <a:solidFill>
            <a:schemeClr val="tx1"/>
          </a:solidFill>
          <a:latin typeface="+mn-lt"/>
          <a:ea typeface="+mn-ea"/>
          <a:cs typeface="+mn-cs"/>
        </a:defRPr>
      </a:lvl7pPr>
      <a:lvl8pPr marL="3200285" algn="l" defTabSz="914366" rtl="0" eaLnBrk="1" latinLnBrk="0" hangingPunct="1">
        <a:defRPr sz="1801" kern="1200">
          <a:solidFill>
            <a:schemeClr val="tx1"/>
          </a:solidFill>
          <a:latin typeface="+mn-lt"/>
          <a:ea typeface="+mn-ea"/>
          <a:cs typeface="+mn-cs"/>
        </a:defRPr>
      </a:lvl8pPr>
      <a:lvl9pPr marL="3657469" algn="l" defTabSz="914366" rtl="0" eaLnBrk="1" latinLnBrk="0" hangingPunct="1">
        <a:defRPr sz="1801"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3000">
              <a:schemeClr val="accent5">
                <a:lumMod val="60000"/>
                <a:lumOff val="40000"/>
              </a:schemeClr>
            </a:gs>
            <a:gs pos="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41F45-ECB8-47C4-A1AF-F781919FF41F}" type="datetime1">
              <a:rPr lang="en-US" smtClean="0"/>
              <a:t>7/22/2020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49D6C-8C67-44AC-A4FA-580A7CB59E0B}" type="slidenum">
              <a:rPr lang="en-US" smtClean="0"/>
              <a:pPr/>
              <a:t>‹#›</a:t>
            </a:fld>
            <a:endParaRPr lang="en-US" dirty="0"/>
          </a:p>
        </p:txBody>
      </p:sp>
    </p:spTree>
    <p:extLst>
      <p:ext uri="{BB962C8B-B14F-4D97-AF65-F5344CB8AC3E}">
        <p14:creationId xmlns:p14="http://schemas.microsoft.com/office/powerpoint/2010/main" val="834386444"/>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strip.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1"/>
            <a:ext cx="12192000" cy="1200151"/>
          </a:xfrm>
          <a:prstGeom prst="rect">
            <a:avLst/>
          </a:prstGeom>
        </p:spPr>
      </p:pic>
      <p:sp>
        <p:nvSpPr>
          <p:cNvPr id="12" name="Freeform 11"/>
          <p:cNvSpPr/>
          <p:nvPr userDrawn="1"/>
        </p:nvSpPr>
        <p:spPr>
          <a:xfrm>
            <a:off x="0" y="-3046"/>
            <a:ext cx="12192000" cy="2132553"/>
          </a:xfrm>
          <a:custGeom>
            <a:avLst/>
            <a:gdLst/>
            <a:ahLst/>
            <a:cxnLst/>
            <a:rect l="l" t="t" r="r" b="b"/>
            <a:pathLst>
              <a:path w="9144000" h="2132553">
                <a:moveTo>
                  <a:pt x="9144000" y="0"/>
                </a:moveTo>
                <a:lnTo>
                  <a:pt x="9144000" y="2132553"/>
                </a:lnTo>
                <a:lnTo>
                  <a:pt x="0" y="2132553"/>
                </a:lnTo>
                <a:lnTo>
                  <a:pt x="0" y="823293"/>
                </a:lnTo>
                <a:cubicBezTo>
                  <a:pt x="2149953" y="1641393"/>
                  <a:pt x="4076166" y="217597"/>
                  <a:pt x="914400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 name="Freeform 9"/>
          <p:cNvSpPr/>
          <p:nvPr userDrawn="1"/>
        </p:nvSpPr>
        <p:spPr>
          <a:xfrm>
            <a:off x="0" y="282845"/>
            <a:ext cx="12192000" cy="2053488"/>
          </a:xfrm>
          <a:custGeom>
            <a:avLst/>
            <a:gdLst/>
            <a:ahLst/>
            <a:cxnLst/>
            <a:rect l="l" t="t" r="r" b="b"/>
            <a:pathLst>
              <a:path w="9144000" h="2053488">
                <a:moveTo>
                  <a:pt x="8602116" y="123"/>
                </a:moveTo>
                <a:cubicBezTo>
                  <a:pt x="8777703" y="-373"/>
                  <a:pt x="8958258" y="617"/>
                  <a:pt x="9144000" y="3291"/>
                </a:cubicBezTo>
                <a:lnTo>
                  <a:pt x="9144000" y="2053488"/>
                </a:lnTo>
                <a:lnTo>
                  <a:pt x="1" y="2053488"/>
                </a:lnTo>
                <a:lnTo>
                  <a:pt x="0" y="2053482"/>
                </a:lnTo>
                <a:lnTo>
                  <a:pt x="0" y="716244"/>
                </a:lnTo>
                <a:cubicBezTo>
                  <a:pt x="2483859" y="1470305"/>
                  <a:pt x="3135213" y="15548"/>
                  <a:pt x="8602116" y="1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Placeholder 1"/>
          <p:cNvSpPr>
            <a:spLocks noGrp="1"/>
          </p:cNvSpPr>
          <p:nvPr>
            <p:ph type="title"/>
          </p:nvPr>
        </p:nvSpPr>
        <p:spPr>
          <a:xfrm>
            <a:off x="2336800" y="381000"/>
            <a:ext cx="9550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11200" y="1676400"/>
            <a:ext cx="11176000" cy="4495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B8AF0F8-F490-4CEE-87AE-C34DBE68E395}" type="datetime1">
              <a:rPr lang="en-US" smtClean="0">
                <a:solidFill>
                  <a:prstClr val="black">
                    <a:tint val="75000"/>
                  </a:prstClr>
                </a:solidFill>
              </a:rPr>
              <a:t>7/22/2020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1A2D11-1CF9-43E4-B7EA-3CBC6920D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581960"/>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03" r:id="rId13"/>
    <p:sldLayoutId id="2147484504" r:id="rId14"/>
    <p:sldLayoutId id="2147484505"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hf hdr="0" ftr="0" dt="0"/>
  <p:txStyles>
    <p:titleStyle>
      <a:lvl1pPr algn="r" defTabSz="1219170" rtl="0" eaLnBrk="1" latinLnBrk="0" hangingPunct="1">
        <a:spcBef>
          <a:spcPct val="0"/>
        </a:spcBef>
        <a:buNone/>
        <a:defRPr sz="4267" kern="1200">
          <a:solidFill>
            <a:schemeClr val="bg1"/>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solidFill>
          <a:latin typeface="+mn-lt"/>
          <a:ea typeface="+mn-ea"/>
          <a:cs typeface="+mn-cs"/>
        </a:defRPr>
      </a:lvl1pPr>
      <a:lvl2pPr marL="0" indent="0" algn="l" defTabSz="1219170" rtl="0" eaLnBrk="1" latinLnBrk="0" hangingPunct="1">
        <a:spcBef>
          <a:spcPct val="20000"/>
        </a:spcBef>
        <a:buFontTx/>
        <a:buNone/>
        <a:defRPr sz="3200" kern="1200">
          <a:solidFill>
            <a:schemeClr val="bg1"/>
          </a:solidFill>
          <a:latin typeface="+mn-lt"/>
          <a:ea typeface="+mn-ea"/>
          <a:cs typeface="+mn-cs"/>
        </a:defRPr>
      </a:lvl2pPr>
      <a:lvl3pPr marL="0" indent="0" algn="l" defTabSz="1219170" rtl="0" eaLnBrk="1" latinLnBrk="0" hangingPunct="1">
        <a:spcBef>
          <a:spcPct val="20000"/>
        </a:spcBef>
        <a:buFontTx/>
        <a:buNone/>
        <a:defRPr sz="3200" kern="1200">
          <a:solidFill>
            <a:schemeClr val="bg1"/>
          </a:solidFill>
          <a:latin typeface="+mn-lt"/>
          <a:ea typeface="+mn-ea"/>
          <a:cs typeface="+mn-cs"/>
        </a:defRPr>
      </a:lvl3pPr>
      <a:lvl4pPr marL="0" indent="0" algn="l" defTabSz="1219170" rtl="0" eaLnBrk="1" latinLnBrk="0" hangingPunct="1">
        <a:spcBef>
          <a:spcPct val="20000"/>
        </a:spcBef>
        <a:buFontTx/>
        <a:buNone/>
        <a:defRPr sz="3200" kern="1200">
          <a:solidFill>
            <a:schemeClr val="bg1"/>
          </a:solidFill>
          <a:latin typeface="+mn-lt"/>
          <a:ea typeface="+mn-ea"/>
          <a:cs typeface="+mn-cs"/>
        </a:defRPr>
      </a:lvl4pPr>
      <a:lvl5pPr marL="0" indent="0" algn="l" defTabSz="1219170" rtl="0" eaLnBrk="1" latinLnBrk="0" hangingPunct="1">
        <a:spcBef>
          <a:spcPct val="20000"/>
        </a:spcBef>
        <a:buFontTx/>
        <a:buNone/>
        <a:defRPr sz="32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8CCA33E-173A-436A-9F59-D954A97EE221}" type="datetime1">
              <a:rPr lang="en-US" smtClean="0"/>
              <a:t>7/22/2020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644190296"/>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65" r:id="rId14"/>
    <p:sldLayoutId id="2147484666" r:id="rId15"/>
    <p:sldLayoutId id="2147484667" r:id="rId16"/>
    <p:sldLayoutId id="2147484668" r:id="rId17"/>
    <p:sldLayoutId id="2147484669" r:id="rId18"/>
    <p:sldLayoutId id="2147484670" r:id="rId19"/>
    <p:sldLayoutId id="2147484672" r:id="rId20"/>
    <p:sldLayoutId id="2147484674" r:id="rId21"/>
    <p:sldLayoutId id="2147484676" r:id="rId2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49000">
              <a:schemeClr val="bg1">
                <a:lumMod val="95000"/>
              </a:schemeClr>
            </a:gs>
            <a:gs pos="100000">
              <a:schemeClr val="bg1">
                <a:lumMod val="75000"/>
              </a:schemeClr>
            </a:gs>
          </a:gsLst>
          <a:path path="circle">
            <a:fillToRect t="100000" r="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fld id="{25CBC2A5-6550-42C1-9388-B05881A60A81}" type="datetime1">
              <a:rPr lang="en-US" smtClean="0"/>
              <a:t>7/22/2020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fld id="{DE7A8416-14C6-4AA9-8839-573C6B52C388}" type="slidenum">
              <a:rPr lang="en-US" smtClean="0"/>
              <a:t>‹#›</a:t>
            </a:fld>
            <a:endParaRPr lang="en-US"/>
          </a:p>
        </p:txBody>
      </p:sp>
    </p:spTree>
    <p:extLst>
      <p:ext uri="{BB962C8B-B14F-4D97-AF65-F5344CB8AC3E}">
        <p14:creationId xmlns:p14="http://schemas.microsoft.com/office/powerpoint/2010/main" val="2093588844"/>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0" y="0"/>
            <a:ext cx="12192000" cy="1428750"/>
          </a:xfrm>
          <a:prstGeom prst="rect">
            <a:avLst/>
          </a:prstGeom>
        </p:spPr>
      </p:pic>
      <p:sp>
        <p:nvSpPr>
          <p:cNvPr id="2" name="Title Placeholder 1"/>
          <p:cNvSpPr>
            <a:spLocks noGrp="1"/>
          </p:cNvSpPr>
          <p:nvPr>
            <p:ph type="title"/>
          </p:nvPr>
        </p:nvSpPr>
        <p:spPr>
          <a:xfrm>
            <a:off x="406400" y="1403350"/>
            <a:ext cx="113792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406400" y="2209800"/>
            <a:ext cx="11379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0" y="1428750"/>
            <a:ext cx="12192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619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hf hdr="0" ftr="0" dt="0"/>
  <p:txStyles>
    <p:titleStyle>
      <a:lvl1pPr algn="l" defTabSz="914400" rtl="0" eaLnBrk="1" latinLnBrk="0" hangingPunct="1">
        <a:spcBef>
          <a:spcPct val="0"/>
        </a:spcBef>
        <a:buNone/>
        <a:defRPr sz="4000" kern="1200">
          <a:solidFill>
            <a:schemeClr val="tx1">
              <a:lumMod val="85000"/>
              <a:lumOff val="15000"/>
            </a:schemeClr>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72A1E-4251-47B7-BEF9-BC90B3928819}" type="datetime1">
              <a:rPr lang="en-US" smtClean="0"/>
              <a:t>7/22/2020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849D6-A2AF-EB40-A7CE-F623886AC525}" type="slidenum">
              <a:rPr lang="en-US" smtClean="0"/>
              <a:t>‹#›</a:t>
            </a:fld>
            <a:endParaRPr lang="en-US" dirty="0"/>
          </a:p>
        </p:txBody>
      </p:sp>
    </p:spTree>
    <p:extLst>
      <p:ext uri="{BB962C8B-B14F-4D97-AF65-F5344CB8AC3E}">
        <p14:creationId xmlns:p14="http://schemas.microsoft.com/office/powerpoint/2010/main" val="180732728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65000"/>
              </a:schemeClr>
            </a:gs>
            <a:gs pos="49000">
              <a:schemeClr val="bg1">
                <a:lumMod val="95000"/>
              </a:schemeClr>
            </a:gs>
            <a:gs pos="100000">
              <a:schemeClr val="bg1">
                <a:lumMod val="75000"/>
              </a:schemeClr>
            </a:gs>
          </a:gsLst>
          <a:path path="circle">
            <a:fillToRect t="100000" r="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fld id="{0C8CE9EB-253C-4F7A-B956-C8B7527DF575}" type="datetime1">
              <a:rPr lang="en-US" smtClean="0"/>
              <a:t>7/22/2020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fld id="{DE7A8416-14C6-4AA9-8839-573C6B52C388}" type="slidenum">
              <a:rPr lang="en-US" smtClean="0"/>
              <a:t>‹#›</a:t>
            </a:fld>
            <a:endParaRPr lang="en-US" dirty="0"/>
          </a:p>
        </p:txBody>
      </p:sp>
    </p:spTree>
    <p:extLst>
      <p:ext uri="{BB962C8B-B14F-4D97-AF65-F5344CB8AC3E}">
        <p14:creationId xmlns:p14="http://schemas.microsoft.com/office/powerpoint/2010/main" val="189733065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D25E512-2FE1-44F0-866E-F0792509A9B6}" type="datetime1">
              <a:rPr lang="en-US" smtClean="0"/>
              <a:t>7/22/2020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D99AA8B-2E7A-4BBC-8FDE-CA7CF71DD330}" type="slidenum">
              <a:rPr lang="en-US" smtClean="0"/>
              <a:t>‹#›</a:t>
            </a:fld>
            <a:endParaRPr lang="en-US" dirty="0"/>
          </a:p>
        </p:txBody>
      </p:sp>
      <p:sp>
        <p:nvSpPr>
          <p:cNvPr id="3" name="Text Placeholder 2"/>
          <p:cNvSpPr>
            <a:spLocks noGrp="1"/>
          </p:cNvSpPr>
          <p:nvPr>
            <p:ph type="body" idx="1"/>
          </p:nvPr>
        </p:nvSpPr>
        <p:spPr>
          <a:xfrm>
            <a:off x="4165600" y="990600"/>
            <a:ext cx="75184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0" y="177801"/>
            <a:ext cx="8737603"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5560719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r" defTabSz="1219170" rtl="0" eaLnBrk="1" latinLnBrk="0" hangingPunct="1">
        <a:spcBef>
          <a:spcPct val="0"/>
        </a:spcBef>
        <a:buNone/>
        <a:defRPr sz="3733" kern="1200">
          <a:solidFill>
            <a:schemeClr val="bg1">
              <a:lumMod val="95000"/>
            </a:schemeClr>
          </a:solidFill>
          <a:latin typeface="+mj-lt"/>
          <a:ea typeface="+mj-ea"/>
          <a:cs typeface="+mj-cs"/>
        </a:defRPr>
      </a:lvl1pPr>
    </p:titleStyle>
    <p:bodyStyle>
      <a:lvl1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1pPr>
      <a:lvl2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2pPr>
      <a:lvl3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3pPr>
      <a:lvl4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4pPr>
      <a:lvl5pPr marL="0" indent="0" algn="l" defTabSz="1219170" rtl="0" eaLnBrk="1" latinLnBrk="0" hangingPunct="1">
        <a:spcBef>
          <a:spcPct val="20000"/>
        </a:spcBef>
        <a:buFontTx/>
        <a:buNone/>
        <a:defRPr sz="32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A43F5-C329-4896-AB15-6094433E1D4C}" type="datetime1">
              <a:rPr lang="en-US" smtClean="0"/>
              <a:t>7/22/2020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a:t>
            </a:fld>
            <a:endParaRPr lang="en-US" dirty="0"/>
          </a:p>
        </p:txBody>
      </p:sp>
    </p:spTree>
    <p:extLst>
      <p:ext uri="{BB962C8B-B14F-4D97-AF65-F5344CB8AC3E}">
        <p14:creationId xmlns:p14="http://schemas.microsoft.com/office/powerpoint/2010/main" val="309724795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64B5C-BAC6-4E70-8BA9-8AA5E0B6B22E}" type="datetime1">
              <a:rPr lang="en-US" smtClean="0"/>
              <a:t>7/22/2020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5A981-6799-472E-B873-EE00361D2CE6}" type="slidenum">
              <a:rPr lang="en-US" smtClean="0"/>
              <a:t>‹#›</a:t>
            </a:fld>
            <a:endParaRPr lang="en-US" dirty="0"/>
          </a:p>
        </p:txBody>
      </p:sp>
    </p:spTree>
    <p:extLst>
      <p:ext uri="{BB962C8B-B14F-4D97-AF65-F5344CB8AC3E}">
        <p14:creationId xmlns:p14="http://schemas.microsoft.com/office/powerpoint/2010/main" val="3706475108"/>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EC439-3CF2-41FB-9913-0753CD37D427}" type="datetime1">
              <a:rPr lang="en-US" smtClean="0"/>
              <a:t>7/22/2020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63390-FB40-489D-A065-9C3EB7D46636}" type="slidenum">
              <a:rPr lang="en-US" smtClean="0"/>
              <a:t>‹#›</a:t>
            </a:fld>
            <a:endParaRPr lang="en-US" dirty="0"/>
          </a:p>
        </p:txBody>
      </p:sp>
    </p:spTree>
    <p:extLst>
      <p:ext uri="{BB962C8B-B14F-4D97-AF65-F5344CB8AC3E}">
        <p14:creationId xmlns:p14="http://schemas.microsoft.com/office/powerpoint/2010/main" val="3631704467"/>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8970"/>
            <a:ext cx="10515600" cy="387799"/>
          </a:xfrm>
          <a:prstGeom prst="rect">
            <a:avLst/>
          </a:prstGeom>
        </p:spPr>
        <p:txBody>
          <a:bodyPr vert="horz"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580"/>
            <a:ext cx="2743200" cy="184667"/>
          </a:xfrm>
          <a:prstGeom prst="rect">
            <a:avLst/>
          </a:prstGeom>
        </p:spPr>
        <p:txBody>
          <a:bodyPr vert="horz" lIns="0" tIns="0" rIns="0" bIns="0" rtlCol="0" anchor="ctr">
            <a:spAutoFit/>
          </a:bodyPr>
          <a:lstStyle>
            <a:lvl1pPr algn="l">
              <a:defRPr sz="1200">
                <a:solidFill>
                  <a:schemeClr val="tx1">
                    <a:tint val="75000"/>
                  </a:schemeClr>
                </a:solidFill>
              </a:defRPr>
            </a:lvl1pPr>
          </a:lstStyle>
          <a:p>
            <a:fld id="{FCF058F6-BE39-4EEC-A9D8-E04F1660407A}" type="datetime1">
              <a:rPr lang="en-US" smtClean="0"/>
              <a:t>7/22/2020</a:t>
            </a:fld>
            <a:endParaRPr lang="en-US" dirty="0"/>
          </a:p>
        </p:txBody>
      </p:sp>
      <p:sp>
        <p:nvSpPr>
          <p:cNvPr id="5" name="Footer Placeholder 4"/>
          <p:cNvSpPr>
            <a:spLocks noGrp="1"/>
          </p:cNvSpPr>
          <p:nvPr>
            <p:ph type="ftr" sz="quarter" idx="3"/>
          </p:nvPr>
        </p:nvSpPr>
        <p:spPr>
          <a:xfrm>
            <a:off x="4038600" y="6446580"/>
            <a:ext cx="4114800" cy="184667"/>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446580"/>
            <a:ext cx="2743200" cy="184667"/>
          </a:xfrm>
          <a:prstGeom prst="rect">
            <a:avLst/>
          </a:prstGeom>
        </p:spPr>
        <p:txBody>
          <a:bodyPr vert="horz" lIns="0" tIns="0" rIns="0" bIns="0" rtlCol="0" anchor="ctr">
            <a:spAutoFit/>
          </a:bodyPr>
          <a:lstStyle>
            <a:lvl1pPr algn="r">
              <a:defRPr sz="1200">
                <a:solidFill>
                  <a:schemeClr val="tx1">
                    <a:tint val="75000"/>
                  </a:schemeClr>
                </a:solidFill>
              </a:defRPr>
            </a:lvl1pPr>
          </a:lstStyle>
          <a:p>
            <a:fld id="{8E591227-F9EB-4B2B-9432-842143BA1678}" type="slidenum">
              <a:rPr lang="en-US" smtClean="0"/>
              <a:t>‹#›</a:t>
            </a:fld>
            <a:endParaRPr lang="en-US" dirty="0"/>
          </a:p>
        </p:txBody>
      </p:sp>
    </p:spTree>
    <p:extLst>
      <p:ext uri="{BB962C8B-B14F-4D97-AF65-F5344CB8AC3E}">
        <p14:creationId xmlns:p14="http://schemas.microsoft.com/office/powerpoint/2010/main" val="1575923680"/>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ctr"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867" kern="1200">
          <a:solidFill>
            <a:schemeClr val="tx1">
              <a:lumMod val="75000"/>
              <a:lumOff val="2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67" kern="1200">
          <a:solidFill>
            <a:schemeClr val="tx1">
              <a:lumMod val="75000"/>
              <a:lumOff val="2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95.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95.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19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4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135.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135.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hyperlink" Target="http://www.studythecalendar.com/resources?fbclid=IwAR1-Nq5Uuh13ycGQU88eqAKvwTTlS68vd1i2s5pTnH37kuYTPCRlVEOA9a8" TargetMode="Externa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135.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3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3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1.xml"/><Relationship Id="rId4" Type="http://schemas.openxmlformats.org/officeDocument/2006/relationships/image" Target="../media/image6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1.xml"/><Relationship Id="rId5" Type="http://schemas.openxmlformats.org/officeDocument/2006/relationships/image" Target="../media/image66.png"/><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81.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2.svg"/><Relationship Id="rId2" Type="http://schemas.openxmlformats.org/officeDocument/2006/relationships/image" Target="../media/image79.png"/><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hyperlink" Target="https://creativecommons.org/licenses/by-nc-sa/3.0/" TargetMode="External"/><Relationship Id="rId4" Type="http://schemas.openxmlformats.org/officeDocument/2006/relationships/hyperlink" Target="http://n3xx89.deviantart.com/art/Day-and-Night-43702041" TargetMode="External"/></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84.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83.jpeg"/><Relationship Id="rId1" Type="http://schemas.openxmlformats.org/officeDocument/2006/relationships/slideLayout" Target="../slideLayouts/slideLayout11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1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0.png"/><Relationship Id="rId2" Type="http://schemas.openxmlformats.org/officeDocument/2006/relationships/image" Target="../media/image106.jpeg"/><Relationship Id="rId1" Type="http://schemas.openxmlformats.org/officeDocument/2006/relationships/slideLayout" Target="../slideLayouts/slideLayout9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flickr.com/photos/newdimensionfilms/7108632527"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7" Type="http://schemas.microsoft.com/office/2007/relationships/hdphoto" Target="../media/hdphoto8.wdp"/><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14.png"/><Relationship Id="rId5" Type="http://schemas.microsoft.com/office/2007/relationships/hdphoto" Target="../media/hdphoto7.wdp"/><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hyperlink" Target="http://www.covenantcalendar.club/" TargetMode="External"/><Relationship Id="rId11" Type="http://schemas.microsoft.com/office/2007/relationships/hdphoto" Target="../media/hdphoto9.wdp"/><Relationship Id="rId5" Type="http://schemas.openxmlformats.org/officeDocument/2006/relationships/hyperlink" Target="http://www.studythecalendar.com/Resources" TargetMode="External"/><Relationship Id="rId10" Type="http://schemas.openxmlformats.org/officeDocument/2006/relationships/image" Target="../media/image120.png"/><Relationship Id="rId4" Type="http://schemas.openxmlformats.org/officeDocument/2006/relationships/hyperlink" Target="mailto:questions@studythecalendar.com" TargetMode="External"/><Relationship Id="rId9" Type="http://schemas.openxmlformats.org/officeDocument/2006/relationships/image" Target="../media/image119.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784830"/>
            <a:ext cx="12192000" cy="523220"/>
          </a:xfrm>
          <a:prstGeom prst="rect">
            <a:avLst/>
          </a:prstGeom>
          <a:solidFill>
            <a:schemeClr val="tx2"/>
          </a:solidFill>
        </p:spPr>
        <p:txBody>
          <a:bodyPr wrap="square" lIns="91440" tIns="45720" rIns="91440" bIns="4572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June 8/20 Original at 38.1 MB.  When Neil downsized it slide effects were lost.</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8260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71" name="TextBox 70"/>
          <p:cNvSpPr txBox="1"/>
          <p:nvPr/>
        </p:nvSpPr>
        <p:spPr>
          <a:xfrm>
            <a:off x="3697816" y="3428999"/>
            <a:ext cx="8431135" cy="3695701"/>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lvl="0" defTabSz="914377">
              <a:defRPr/>
            </a:pPr>
            <a:r>
              <a:rPr lang="en-US" sz="3200" b="1" dirty="0">
                <a:solidFill>
                  <a:prstClr val="black"/>
                </a:solidFill>
                <a:latin typeface="Century Gothic" panose="020B0502020202020204" pitchFamily="34" charset="0"/>
              </a:rPr>
              <a:t>2.  Grammatical Interpretation</a:t>
            </a:r>
          </a:p>
          <a:p>
            <a:pPr marL="800080" lvl="1" indent="-342891" defTabSz="914377">
              <a:buFont typeface="Arial" panose="020B0604020202020204" pitchFamily="34" charset="0"/>
              <a:buChar char="•"/>
              <a:defRPr/>
            </a:pPr>
            <a:r>
              <a:rPr lang="en-US" sz="3200" dirty="0">
                <a:solidFill>
                  <a:prstClr val="black"/>
                </a:solidFill>
                <a:latin typeface="Century Gothic" panose="020B0502020202020204" pitchFamily="34" charset="0"/>
              </a:rPr>
              <a:t>Meaning the use of</a:t>
            </a:r>
            <a:r>
              <a:rPr lang="en-US" sz="2400" dirty="0">
                <a:solidFill>
                  <a:prstClr val="black"/>
                </a:solidFill>
                <a:latin typeface="Century Gothic" panose="020B0502020202020204" pitchFamily="34" charset="0"/>
              </a:rPr>
              <a:t> </a:t>
            </a:r>
            <a:r>
              <a:rPr lang="en-US" sz="3200" dirty="0">
                <a:solidFill>
                  <a:prstClr val="black"/>
                </a:solidFill>
                <a:latin typeface="Century Gothic" panose="020B0502020202020204" pitchFamily="34" charset="0"/>
              </a:rPr>
              <a:t>Grammatical </a:t>
            </a:r>
            <a:r>
              <a:rPr lang="en-US" sz="3200" b="1" dirty="0">
                <a:solidFill>
                  <a:prstClr val="black"/>
                </a:solidFill>
                <a:latin typeface="Century Gothic" panose="020B0502020202020204" pitchFamily="34" charset="0"/>
              </a:rPr>
              <a:t>Context/Content, </a:t>
            </a:r>
            <a:r>
              <a:rPr lang="en-US" sz="3200" dirty="0">
                <a:solidFill>
                  <a:prstClr val="black"/>
                </a:solidFill>
                <a:latin typeface="Century Gothic" panose="020B0502020202020204" pitchFamily="34" charset="0"/>
              </a:rPr>
              <a:t>Etymology, Usage, the function of words </a:t>
            </a:r>
            <a:r>
              <a:rPr lang="en-US" sz="2000" dirty="0">
                <a:solidFill>
                  <a:prstClr val="black"/>
                </a:solidFill>
                <a:latin typeface="Century Gothic" panose="020B0502020202020204" pitchFamily="34" charset="0"/>
              </a:rPr>
              <a:t>(Parts of Speech), </a:t>
            </a:r>
            <a:br>
              <a:rPr lang="en-US" sz="20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the form of words </a:t>
            </a:r>
            <a:r>
              <a:rPr lang="en-US" sz="2400" dirty="0">
                <a:solidFill>
                  <a:prstClr val="black"/>
                </a:solidFill>
                <a:latin typeface="Century Gothic" panose="020B0502020202020204" pitchFamily="34" charset="0"/>
              </a:rPr>
              <a:t>(morphology), </a:t>
            </a:r>
            <a:r>
              <a:rPr lang="en-US" sz="3200" dirty="0">
                <a:solidFill>
                  <a:prstClr val="black"/>
                </a:solidFill>
                <a:latin typeface="Century Gothic" panose="020B0502020202020204" pitchFamily="34" charset="0"/>
              </a:rPr>
              <a:t>and </a:t>
            </a:r>
            <a:br>
              <a:rPr lang="en-US" sz="32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the relationships of words </a:t>
            </a:r>
            <a:r>
              <a:rPr lang="en-US" sz="2400" dirty="0">
                <a:solidFill>
                  <a:prstClr val="black"/>
                </a:solidFill>
                <a:latin typeface="Century Gothic" panose="020B0502020202020204" pitchFamily="34" charset="0"/>
              </a:rPr>
              <a:t>(syntax/rules).</a:t>
            </a:r>
          </a:p>
        </p:txBody>
      </p:sp>
      <p:pic>
        <p:nvPicPr>
          <p:cNvPr id="2" name="Picture 1">
            <a:extLst>
              <a:ext uri="{FF2B5EF4-FFF2-40B4-BE49-F238E27FC236}">
                <a16:creationId xmlns:a16="http://schemas.microsoft.com/office/drawing/2014/main" id="{DD22DA52-87CE-4CE5-9813-F94F62325390}"/>
              </a:ext>
            </a:extLst>
          </p:cNvPr>
          <p:cNvPicPr>
            <a:picLocks noChangeAspect="1"/>
          </p:cNvPicPr>
          <p:nvPr/>
        </p:nvPicPr>
        <p:blipFill>
          <a:blip r:embed="rId3"/>
          <a:stretch>
            <a:fillRect/>
          </a:stretch>
        </p:blipFill>
        <p:spPr>
          <a:xfrm>
            <a:off x="4417344" y="14981"/>
            <a:ext cx="3818292" cy="2299654"/>
          </a:xfrm>
          <a:prstGeom prst="rect">
            <a:avLst/>
          </a:prstGeom>
          <a:scene3d>
            <a:camera prst="orthographicFront"/>
            <a:lightRig rig="threePt" dir="t"/>
          </a:scene3d>
          <a:sp3d>
            <a:bevelT/>
          </a:sp3d>
        </p:spPr>
      </p:pic>
      <p:sp>
        <p:nvSpPr>
          <p:cNvPr id="70" name="Freeform 334"/>
          <p:cNvSpPr>
            <a:spLocks/>
          </p:cNvSpPr>
          <p:nvPr/>
        </p:nvSpPr>
        <p:spPr bwMode="auto">
          <a:xfrm>
            <a:off x="7227570" y="2649793"/>
            <a:ext cx="4661133"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3" name="Freeform 338"/>
          <p:cNvSpPr>
            <a:spLocks/>
          </p:cNvSpPr>
          <p:nvPr/>
        </p:nvSpPr>
        <p:spPr bwMode="auto">
          <a:xfrm>
            <a:off x="2712720" y="2649793"/>
            <a:ext cx="4373879"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4" name="TextBox 73"/>
          <p:cNvSpPr txBox="1"/>
          <p:nvPr/>
        </p:nvSpPr>
        <p:spPr>
          <a:xfrm>
            <a:off x="2529960" y="1553212"/>
            <a:ext cx="10200972" cy="1015090"/>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grpSp>
        <p:nvGrpSpPr>
          <p:cNvPr id="21" name="Group 20"/>
          <p:cNvGrpSpPr/>
          <p:nvPr/>
        </p:nvGrpSpPr>
        <p:grpSpPr>
          <a:xfrm rot="952260">
            <a:off x="-705944" y="139998"/>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7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342290"/>
            <a:ext cx="2844800" cy="365125"/>
          </a:xfrm>
        </p:spPr>
        <p:txBody>
          <a:bodyPr/>
          <a:lstStyle/>
          <a:p>
            <a:fld id="{FD99AA8B-2E7A-4BBC-8FDE-CA7CF71DD330}" type="slidenum">
              <a:rPr lang="en-US" b="1" smtClean="0">
                <a:solidFill>
                  <a:schemeClr val="tx1"/>
                </a:solidFill>
              </a:rPr>
              <a:t>10</a:t>
            </a:fld>
            <a:endParaRPr lang="en-US" b="1" dirty="0">
              <a:solidFill>
                <a:schemeClr val="tx1"/>
              </a:solidFill>
            </a:endParaRPr>
          </a:p>
        </p:txBody>
      </p:sp>
    </p:spTree>
    <p:extLst>
      <p:ext uri="{BB962C8B-B14F-4D97-AF65-F5344CB8AC3E}">
        <p14:creationId xmlns:p14="http://schemas.microsoft.com/office/powerpoint/2010/main" val="2475191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800" fill="hold"/>
                                            <p:tgtEl>
                                              <p:spTgt spid="74"/>
                                            </p:tgtEl>
                                            <p:attrNameLst>
                                              <p:attrName>ppt_w</p:attrName>
                                            </p:attrNameLst>
                                          </p:cBhvr>
                                          <p:tavLst>
                                            <p:tav tm="0">
                                              <p:val>
                                                <p:fltVal val="0"/>
                                              </p:val>
                                            </p:tav>
                                            <p:tav tm="100000">
                                              <p:val>
                                                <p:strVal val="#ppt_w"/>
                                              </p:val>
                                            </p:tav>
                                          </p:tavLst>
                                        </p:anim>
                                        <p:anim calcmode="lin" valueType="num">
                                          <p:cBhvr>
                                            <p:cTn id="13" dur="800" fill="hold"/>
                                            <p:tgtEl>
                                              <p:spTgt spid="74"/>
                                            </p:tgtEl>
                                            <p:attrNameLst>
                                              <p:attrName>ppt_h</p:attrName>
                                            </p:attrNameLst>
                                          </p:cBhvr>
                                          <p:tavLst>
                                            <p:tav tm="0">
                                              <p:val>
                                                <p:fltVal val="0"/>
                                              </p:val>
                                            </p:tav>
                                            <p:tav tm="100000">
                                              <p:val>
                                                <p:strVal val="#ppt_h"/>
                                              </p:val>
                                            </p:tav>
                                          </p:tavLst>
                                        </p:anim>
                                        <p:animEffect transition="in" filter="fade">
                                          <p:cBhvr>
                                            <p:cTn id="14" dur="800"/>
                                            <p:tgtEl>
                                              <p:spTgt spid="74"/>
                                            </p:tgtEl>
                                          </p:cBhvr>
                                        </p:animEffect>
                                      </p:childTnLst>
                                    </p:cTn>
                                  </p:par>
                                </p:childTnLst>
                              </p:cTn>
                            </p:par>
                            <p:par>
                              <p:cTn id="15" fill="hold">
                                <p:stCondLst>
                                  <p:cond delay="21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8" decel="40000" fill="hold" grpId="0" nodeType="withEffect">
                                      <p:stCondLst>
                                        <p:cond delay="10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1000" fill="hold"/>
                                            <p:tgtEl>
                                              <p:spTgt spid="73"/>
                                            </p:tgtEl>
                                            <p:attrNameLst>
                                              <p:attrName>ppt_x</p:attrName>
                                            </p:attrNameLst>
                                          </p:cBhvr>
                                          <p:tavLst>
                                            <p:tav tm="0">
                                              <p:val>
                                                <p:strVal val="0-#ppt_w/2"/>
                                              </p:val>
                                            </p:tav>
                                            <p:tav tm="100000">
                                              <p:val>
                                                <p:strVal val="#ppt_x"/>
                                              </p:val>
                                            </p:tav>
                                          </p:tavLst>
                                        </p:anim>
                                        <p:anim calcmode="lin" valueType="num">
                                          <p:cBhvr additive="base">
                                            <p:cTn id="23" dur="1000" fill="hold"/>
                                            <p:tgtEl>
                                              <p:spTgt spid="73"/>
                                            </p:tgtEl>
                                            <p:attrNameLst>
                                              <p:attrName>ppt_y</p:attrName>
                                            </p:attrNameLst>
                                          </p:cBhvr>
                                          <p:tavLst>
                                            <p:tav tm="0">
                                              <p:val>
                                                <p:strVal val="#ppt_y"/>
                                              </p:val>
                                            </p:tav>
                                            <p:tav tm="100000">
                                              <p:val>
                                                <p:strVal val="#ppt_y"/>
                                              </p:val>
                                            </p:tav>
                                          </p:tavLst>
                                        </p:anim>
                                      </p:childTnLst>
                                    </p:cTn>
                                  </p:par>
                                  <p:par>
                                    <p:cTn id="24" presetID="2" presetClass="entr" presetSubtype="2" decel="40000" fill="hold" grpId="0" nodeType="withEffect">
                                      <p:stCondLst>
                                        <p:cond delay="10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1000" fill="hold"/>
                                            <p:tgtEl>
                                              <p:spTgt spid="70"/>
                                            </p:tgtEl>
                                            <p:attrNameLst>
                                              <p:attrName>ppt_x</p:attrName>
                                            </p:attrNameLst>
                                          </p:cBhvr>
                                          <p:tavLst>
                                            <p:tav tm="0">
                                              <p:val>
                                                <p:strVal val="1+#ppt_w/2"/>
                                              </p:val>
                                            </p:tav>
                                            <p:tav tm="100000">
                                              <p:val>
                                                <p:strVal val="#ppt_x"/>
                                              </p:val>
                                            </p:tav>
                                          </p:tavLst>
                                        </p:anim>
                                        <p:anim calcmode="lin" valueType="num">
                                          <p:cBhvr additive="base">
                                            <p:cTn id="27" dur="1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animBg="1"/>
          <p:bldP spid="7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800" fill="hold"/>
                                            <p:tgtEl>
                                              <p:spTgt spid="74"/>
                                            </p:tgtEl>
                                            <p:attrNameLst>
                                              <p:attrName>ppt_w</p:attrName>
                                            </p:attrNameLst>
                                          </p:cBhvr>
                                          <p:tavLst>
                                            <p:tav tm="0">
                                              <p:val>
                                                <p:fltVal val="0"/>
                                              </p:val>
                                            </p:tav>
                                            <p:tav tm="100000">
                                              <p:val>
                                                <p:strVal val="#ppt_w"/>
                                              </p:val>
                                            </p:tav>
                                          </p:tavLst>
                                        </p:anim>
                                        <p:anim calcmode="lin" valueType="num">
                                          <p:cBhvr>
                                            <p:cTn id="13" dur="800" fill="hold"/>
                                            <p:tgtEl>
                                              <p:spTgt spid="74"/>
                                            </p:tgtEl>
                                            <p:attrNameLst>
                                              <p:attrName>ppt_h</p:attrName>
                                            </p:attrNameLst>
                                          </p:cBhvr>
                                          <p:tavLst>
                                            <p:tav tm="0">
                                              <p:val>
                                                <p:fltVal val="0"/>
                                              </p:val>
                                            </p:tav>
                                            <p:tav tm="100000">
                                              <p:val>
                                                <p:strVal val="#ppt_h"/>
                                              </p:val>
                                            </p:tav>
                                          </p:tavLst>
                                        </p:anim>
                                        <p:animEffect transition="in" filter="fade">
                                          <p:cBhvr>
                                            <p:cTn id="14" dur="800"/>
                                            <p:tgtEl>
                                              <p:spTgt spid="74"/>
                                            </p:tgtEl>
                                          </p:cBhvr>
                                        </p:animEffect>
                                      </p:childTnLst>
                                    </p:cTn>
                                  </p:par>
                                </p:childTnLst>
                              </p:cTn>
                            </p:par>
                            <p:par>
                              <p:cTn id="15" fill="hold">
                                <p:stCondLst>
                                  <p:cond delay="21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8" decel="40000" fill="hold" grpId="0" nodeType="withEffect">
                                      <p:stCondLst>
                                        <p:cond delay="10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1000" fill="hold"/>
                                            <p:tgtEl>
                                              <p:spTgt spid="73"/>
                                            </p:tgtEl>
                                            <p:attrNameLst>
                                              <p:attrName>ppt_x</p:attrName>
                                            </p:attrNameLst>
                                          </p:cBhvr>
                                          <p:tavLst>
                                            <p:tav tm="0">
                                              <p:val>
                                                <p:strVal val="0-#ppt_w/2"/>
                                              </p:val>
                                            </p:tav>
                                            <p:tav tm="100000">
                                              <p:val>
                                                <p:strVal val="#ppt_x"/>
                                              </p:val>
                                            </p:tav>
                                          </p:tavLst>
                                        </p:anim>
                                        <p:anim calcmode="lin" valueType="num">
                                          <p:cBhvr additive="base">
                                            <p:cTn id="23" dur="1000" fill="hold"/>
                                            <p:tgtEl>
                                              <p:spTgt spid="73"/>
                                            </p:tgtEl>
                                            <p:attrNameLst>
                                              <p:attrName>ppt_y</p:attrName>
                                            </p:attrNameLst>
                                          </p:cBhvr>
                                          <p:tavLst>
                                            <p:tav tm="0">
                                              <p:val>
                                                <p:strVal val="#ppt_y"/>
                                              </p:val>
                                            </p:tav>
                                            <p:tav tm="100000">
                                              <p:val>
                                                <p:strVal val="#ppt_y"/>
                                              </p:val>
                                            </p:tav>
                                          </p:tavLst>
                                        </p:anim>
                                      </p:childTnLst>
                                    </p:cTn>
                                  </p:par>
                                  <p:par>
                                    <p:cTn id="24" presetID="2" presetClass="entr" presetSubtype="2" decel="40000" fill="hold" grpId="0" nodeType="withEffect">
                                      <p:stCondLst>
                                        <p:cond delay="10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1000" fill="hold"/>
                                            <p:tgtEl>
                                              <p:spTgt spid="70"/>
                                            </p:tgtEl>
                                            <p:attrNameLst>
                                              <p:attrName>ppt_x</p:attrName>
                                            </p:attrNameLst>
                                          </p:cBhvr>
                                          <p:tavLst>
                                            <p:tav tm="0">
                                              <p:val>
                                                <p:strVal val="1+#ppt_w/2"/>
                                              </p:val>
                                            </p:tav>
                                            <p:tav tm="100000">
                                              <p:val>
                                                <p:strVal val="#ppt_x"/>
                                              </p:val>
                                            </p:tav>
                                          </p:tavLst>
                                        </p:anim>
                                        <p:anim calcmode="lin" valueType="num">
                                          <p:cBhvr additive="base">
                                            <p:cTn id="27" dur="10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animBg="1"/>
          <p:bldP spid="7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653" y="0"/>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71" name="TextBox 70"/>
          <p:cNvSpPr txBox="1"/>
          <p:nvPr/>
        </p:nvSpPr>
        <p:spPr>
          <a:xfrm>
            <a:off x="4527013" y="2017682"/>
            <a:ext cx="7401991" cy="3695701"/>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marL="514350" lvl="0" indent="-514350" defTabSz="914377">
              <a:buAutoNum type="arabicPeriod" startAt="3"/>
              <a:defRPr/>
            </a:pPr>
            <a:r>
              <a:rPr lang="en-US" sz="3200" b="1" dirty="0">
                <a:solidFill>
                  <a:prstClr val="black"/>
                </a:solidFill>
                <a:latin typeface="Century Gothic" panose="020B0502020202020204" pitchFamily="34" charset="0"/>
              </a:rPr>
              <a:t>Historical and Cultural Context</a:t>
            </a:r>
          </a:p>
          <a:p>
            <a:pPr marL="514350" lvl="0" indent="-514350" defTabSz="914377">
              <a:buFont typeface="Arial" pitchFamily="34" charset="0"/>
              <a:buChar char="•"/>
              <a:defRPr/>
            </a:pPr>
            <a:r>
              <a:rPr lang="en-US" sz="3200" dirty="0">
                <a:solidFill>
                  <a:prstClr val="black"/>
                </a:solidFill>
                <a:latin typeface="Century Gothic" panose="020B0502020202020204" pitchFamily="34" charset="0"/>
              </a:rPr>
              <a:t>Make sure all definitions are based first in the Hebrew – choosing the correct definition </a:t>
            </a:r>
            <a:br>
              <a:rPr lang="en-US" sz="32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for the content/context.  </a:t>
            </a:r>
            <a:br>
              <a:rPr lang="en-US" sz="32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            Then compare other</a:t>
            </a:r>
            <a:br>
              <a:rPr lang="en-US" sz="32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            lexicons, study aids and </a:t>
            </a:r>
            <a:br>
              <a:rPr lang="en-US" sz="3200" dirty="0">
                <a:solidFill>
                  <a:prstClr val="black"/>
                </a:solidFill>
                <a:latin typeface="Century Gothic" panose="020B0502020202020204" pitchFamily="34" charset="0"/>
              </a:rPr>
            </a:br>
            <a:r>
              <a:rPr lang="en-US" sz="3200" dirty="0">
                <a:solidFill>
                  <a:prstClr val="black"/>
                </a:solidFill>
                <a:latin typeface="Century Gothic" panose="020B0502020202020204" pitchFamily="34" charset="0"/>
              </a:rPr>
              <a:t>            commentators carefully.</a:t>
            </a:r>
          </a:p>
        </p:txBody>
      </p:sp>
      <p:pic>
        <p:nvPicPr>
          <p:cNvPr id="7" name="Picture 6" descr="A close up of a sign&#10;&#10;Description automatically generated">
            <a:extLst>
              <a:ext uri="{FF2B5EF4-FFF2-40B4-BE49-F238E27FC236}">
                <a16:creationId xmlns:a16="http://schemas.microsoft.com/office/drawing/2014/main" id="{64216AAF-1C0E-4A3D-ABAC-A7BD7B11E5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3601" y="3547774"/>
            <a:ext cx="3984135" cy="3330737"/>
          </a:xfrm>
          <a:prstGeom prst="rect">
            <a:avLst/>
          </a:prstGeom>
          <a:scene3d>
            <a:camera prst="orthographicFront"/>
            <a:lightRig rig="threePt" dir="t"/>
          </a:scene3d>
          <a:sp3d>
            <a:bevelT/>
          </a:sp3d>
        </p:spPr>
      </p:pic>
      <p:sp>
        <p:nvSpPr>
          <p:cNvPr id="73" name="TextBox 72"/>
          <p:cNvSpPr txBox="1"/>
          <p:nvPr/>
        </p:nvSpPr>
        <p:spPr>
          <a:xfrm>
            <a:off x="2403010" y="533400"/>
            <a:ext cx="10200972" cy="1133475"/>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sp>
        <p:nvSpPr>
          <p:cNvPr id="74" name="Freeform 334"/>
          <p:cNvSpPr>
            <a:spLocks/>
          </p:cNvSpPr>
          <p:nvPr/>
        </p:nvSpPr>
        <p:spPr bwMode="auto">
          <a:xfrm>
            <a:off x="7131100" y="1711262"/>
            <a:ext cx="4661133"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5" name="Freeform 338"/>
          <p:cNvSpPr>
            <a:spLocks/>
          </p:cNvSpPr>
          <p:nvPr/>
        </p:nvSpPr>
        <p:spPr bwMode="auto">
          <a:xfrm>
            <a:off x="2585770" y="1711262"/>
            <a:ext cx="4373879"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nvGrpSpPr>
          <p:cNvPr id="21" name="Group 20"/>
          <p:cNvGrpSpPr/>
          <p:nvPr/>
        </p:nvGrpSpPr>
        <p:grpSpPr>
          <a:xfrm rot="952260">
            <a:off x="-705944" y="-269577"/>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76"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342290"/>
            <a:ext cx="2844800" cy="365125"/>
          </a:xfrm>
        </p:spPr>
        <p:txBody>
          <a:bodyPr/>
          <a:lstStyle/>
          <a:p>
            <a:fld id="{FD99AA8B-2E7A-4BBC-8FDE-CA7CF71DD330}" type="slidenum">
              <a:rPr lang="en-US" b="1" smtClean="0">
                <a:solidFill>
                  <a:schemeClr val="tx1"/>
                </a:solidFill>
              </a:rPr>
              <a:t>11</a:t>
            </a:fld>
            <a:endParaRPr lang="en-US" b="1" dirty="0">
              <a:solidFill>
                <a:schemeClr val="tx1"/>
              </a:solidFill>
            </a:endParaRPr>
          </a:p>
        </p:txBody>
      </p:sp>
    </p:spTree>
    <p:extLst>
      <p:ext uri="{BB962C8B-B14F-4D97-AF65-F5344CB8AC3E}">
        <p14:creationId xmlns:p14="http://schemas.microsoft.com/office/powerpoint/2010/main" val="1080861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800" fill="hold"/>
                                            <p:tgtEl>
                                              <p:spTgt spid="73"/>
                                            </p:tgtEl>
                                            <p:attrNameLst>
                                              <p:attrName>ppt_w</p:attrName>
                                            </p:attrNameLst>
                                          </p:cBhvr>
                                          <p:tavLst>
                                            <p:tav tm="0">
                                              <p:val>
                                                <p:fltVal val="0"/>
                                              </p:val>
                                            </p:tav>
                                            <p:tav tm="100000">
                                              <p:val>
                                                <p:strVal val="#ppt_w"/>
                                              </p:val>
                                            </p:tav>
                                          </p:tavLst>
                                        </p:anim>
                                        <p:anim calcmode="lin" valueType="num">
                                          <p:cBhvr>
                                            <p:cTn id="13" dur="800" fill="hold"/>
                                            <p:tgtEl>
                                              <p:spTgt spid="73"/>
                                            </p:tgtEl>
                                            <p:attrNameLst>
                                              <p:attrName>ppt_h</p:attrName>
                                            </p:attrNameLst>
                                          </p:cBhvr>
                                          <p:tavLst>
                                            <p:tav tm="0">
                                              <p:val>
                                                <p:fltVal val="0"/>
                                              </p:val>
                                            </p:tav>
                                            <p:tav tm="100000">
                                              <p:val>
                                                <p:strVal val="#ppt_h"/>
                                              </p:val>
                                            </p:tav>
                                          </p:tavLst>
                                        </p:anim>
                                        <p:animEffect transition="in" filter="fade">
                                          <p:cBhvr>
                                            <p:cTn id="14" dur="800"/>
                                            <p:tgtEl>
                                              <p:spTgt spid="73"/>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1000" fill="hold"/>
                                            <p:tgtEl>
                                              <p:spTgt spid="75"/>
                                            </p:tgtEl>
                                            <p:attrNameLst>
                                              <p:attrName>ppt_x</p:attrName>
                                            </p:attrNameLst>
                                          </p:cBhvr>
                                          <p:tavLst>
                                            <p:tav tm="0">
                                              <p:val>
                                                <p:strVal val="0-#ppt_w/2"/>
                                              </p:val>
                                            </p:tav>
                                            <p:tav tm="100000">
                                              <p:val>
                                                <p:strVal val="#ppt_x"/>
                                              </p:val>
                                            </p:tav>
                                          </p:tavLst>
                                        </p:anim>
                                        <p:anim calcmode="lin" valueType="num">
                                          <p:cBhvr additive="base">
                                            <p:cTn id="18" dur="1000" fill="hold"/>
                                            <p:tgtEl>
                                              <p:spTgt spid="75"/>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1000" fill="hold"/>
                                            <p:tgtEl>
                                              <p:spTgt spid="74"/>
                                            </p:tgtEl>
                                            <p:attrNameLst>
                                              <p:attrName>ppt_x</p:attrName>
                                            </p:attrNameLst>
                                          </p:cBhvr>
                                          <p:tavLst>
                                            <p:tav tm="0">
                                              <p:val>
                                                <p:strVal val="1+#ppt_w/2"/>
                                              </p:val>
                                            </p:tav>
                                            <p:tav tm="100000">
                                              <p:val>
                                                <p:strVal val="#ppt_x"/>
                                              </p:val>
                                            </p:tav>
                                          </p:tavLst>
                                        </p:anim>
                                        <p:anim calcmode="lin" valueType="num">
                                          <p:cBhvr additive="base">
                                            <p:cTn id="22"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800" fill="hold"/>
                                            <p:tgtEl>
                                              <p:spTgt spid="73"/>
                                            </p:tgtEl>
                                            <p:attrNameLst>
                                              <p:attrName>ppt_w</p:attrName>
                                            </p:attrNameLst>
                                          </p:cBhvr>
                                          <p:tavLst>
                                            <p:tav tm="0">
                                              <p:val>
                                                <p:fltVal val="0"/>
                                              </p:val>
                                            </p:tav>
                                            <p:tav tm="100000">
                                              <p:val>
                                                <p:strVal val="#ppt_w"/>
                                              </p:val>
                                            </p:tav>
                                          </p:tavLst>
                                        </p:anim>
                                        <p:anim calcmode="lin" valueType="num">
                                          <p:cBhvr>
                                            <p:cTn id="13" dur="800" fill="hold"/>
                                            <p:tgtEl>
                                              <p:spTgt spid="73"/>
                                            </p:tgtEl>
                                            <p:attrNameLst>
                                              <p:attrName>ppt_h</p:attrName>
                                            </p:attrNameLst>
                                          </p:cBhvr>
                                          <p:tavLst>
                                            <p:tav tm="0">
                                              <p:val>
                                                <p:fltVal val="0"/>
                                              </p:val>
                                            </p:tav>
                                            <p:tav tm="100000">
                                              <p:val>
                                                <p:strVal val="#ppt_h"/>
                                              </p:val>
                                            </p:tav>
                                          </p:tavLst>
                                        </p:anim>
                                        <p:animEffect transition="in" filter="fade">
                                          <p:cBhvr>
                                            <p:cTn id="14" dur="800"/>
                                            <p:tgtEl>
                                              <p:spTgt spid="73"/>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1000" fill="hold"/>
                                            <p:tgtEl>
                                              <p:spTgt spid="75"/>
                                            </p:tgtEl>
                                            <p:attrNameLst>
                                              <p:attrName>ppt_x</p:attrName>
                                            </p:attrNameLst>
                                          </p:cBhvr>
                                          <p:tavLst>
                                            <p:tav tm="0">
                                              <p:val>
                                                <p:strVal val="0-#ppt_w/2"/>
                                              </p:val>
                                            </p:tav>
                                            <p:tav tm="100000">
                                              <p:val>
                                                <p:strVal val="#ppt_x"/>
                                              </p:val>
                                            </p:tav>
                                          </p:tavLst>
                                        </p:anim>
                                        <p:anim calcmode="lin" valueType="num">
                                          <p:cBhvr additive="base">
                                            <p:cTn id="18" dur="1000" fill="hold"/>
                                            <p:tgtEl>
                                              <p:spTgt spid="75"/>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1000" fill="hold"/>
                                            <p:tgtEl>
                                              <p:spTgt spid="74"/>
                                            </p:tgtEl>
                                            <p:attrNameLst>
                                              <p:attrName>ppt_x</p:attrName>
                                            </p:attrNameLst>
                                          </p:cBhvr>
                                          <p:tavLst>
                                            <p:tav tm="0">
                                              <p:val>
                                                <p:strVal val="1+#ppt_w/2"/>
                                              </p:val>
                                            </p:tav>
                                            <p:tav tm="100000">
                                              <p:val>
                                                <p:strVal val="#ppt_x"/>
                                              </p:val>
                                            </p:tav>
                                          </p:tavLst>
                                        </p:anim>
                                        <p:anim calcmode="lin" valueType="num">
                                          <p:cBhvr additive="base">
                                            <p:cTn id="22"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71" name="TextBox 70"/>
          <p:cNvSpPr txBox="1"/>
          <p:nvPr/>
        </p:nvSpPr>
        <p:spPr>
          <a:xfrm>
            <a:off x="4387055" y="2608622"/>
            <a:ext cx="7520553" cy="3695701"/>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marL="514350" lvl="0" indent="-514350" defTabSz="914377">
              <a:buAutoNum type="arabicPeriod" startAt="4"/>
              <a:defRPr/>
            </a:pPr>
            <a:r>
              <a:rPr lang="en-US" sz="3200" b="1" dirty="0">
                <a:solidFill>
                  <a:prstClr val="black"/>
                </a:solidFill>
                <a:latin typeface="Century Gothic" panose="020B0502020202020204" pitchFamily="34" charset="0"/>
              </a:rPr>
              <a:t>Forward Progressive Movement</a:t>
            </a:r>
          </a:p>
          <a:p>
            <a:pPr marL="457200" lvl="0" indent="-457200" defTabSz="914377">
              <a:buFont typeface="Arial" pitchFamily="34" charset="0"/>
              <a:buChar char="•"/>
              <a:defRPr/>
            </a:pPr>
            <a:r>
              <a:rPr lang="en-US" sz="3200" dirty="0">
                <a:solidFill>
                  <a:prstClr val="black"/>
                </a:solidFill>
                <a:latin typeface="Century Gothic" panose="020B0502020202020204" pitchFamily="34" charset="0"/>
              </a:rPr>
              <a:t>Especially for any calendar studies, the events </a:t>
            </a:r>
            <a:r>
              <a:rPr lang="en-US" sz="3200" u="sng" dirty="0">
                <a:solidFill>
                  <a:prstClr val="black"/>
                </a:solidFill>
                <a:latin typeface="Century Gothic" panose="020B0502020202020204" pitchFamily="34" charset="0"/>
              </a:rPr>
              <a:t>have to stay in order</a:t>
            </a:r>
            <a:r>
              <a:rPr lang="en-US" sz="3200" dirty="0">
                <a:solidFill>
                  <a:prstClr val="black"/>
                </a:solidFill>
                <a:latin typeface="Century Gothic" panose="020B0502020202020204" pitchFamily="34" charset="0"/>
              </a:rPr>
              <a:t> always moving forward.</a:t>
            </a:r>
            <a:r>
              <a:rPr lang="en-US" sz="3200" b="1" dirty="0">
                <a:solidFill>
                  <a:prstClr val="black"/>
                </a:solidFill>
                <a:latin typeface="Century Gothic" panose="020B0502020202020204" pitchFamily="34" charset="0"/>
              </a:rPr>
              <a:t> </a:t>
            </a:r>
          </a:p>
        </p:txBody>
      </p:sp>
      <p:pic>
        <p:nvPicPr>
          <p:cNvPr id="5" name="Picture 4" descr="A piano keyboard&#10;&#10;Description automatically generated">
            <a:extLst>
              <a:ext uri="{FF2B5EF4-FFF2-40B4-BE49-F238E27FC236}">
                <a16:creationId xmlns:a16="http://schemas.microsoft.com/office/drawing/2014/main" id="{807B544E-498E-49B0-93B5-28CD6354E6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5180" y="4461494"/>
            <a:ext cx="7837089" cy="2332779"/>
          </a:xfrm>
          <a:prstGeom prst="rect">
            <a:avLst/>
          </a:prstGeom>
          <a:scene3d>
            <a:camera prst="orthographicFront"/>
            <a:lightRig rig="threePt" dir="t"/>
          </a:scene3d>
          <a:sp3d>
            <a:bevelT/>
          </a:sp3d>
        </p:spPr>
      </p:pic>
      <p:sp>
        <p:nvSpPr>
          <p:cNvPr id="70" name="TextBox 69"/>
          <p:cNvSpPr txBox="1"/>
          <p:nvPr/>
        </p:nvSpPr>
        <p:spPr>
          <a:xfrm>
            <a:off x="2518385" y="1183971"/>
            <a:ext cx="10200972" cy="1133475"/>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sp>
        <p:nvSpPr>
          <p:cNvPr id="73" name="Freeform 334"/>
          <p:cNvSpPr>
            <a:spLocks/>
          </p:cNvSpPr>
          <p:nvPr/>
        </p:nvSpPr>
        <p:spPr bwMode="auto">
          <a:xfrm>
            <a:off x="7246475" y="2371993"/>
            <a:ext cx="4661133"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4" name="Freeform 338"/>
          <p:cNvSpPr>
            <a:spLocks/>
          </p:cNvSpPr>
          <p:nvPr/>
        </p:nvSpPr>
        <p:spPr bwMode="auto">
          <a:xfrm>
            <a:off x="2701145" y="2371993"/>
            <a:ext cx="4373879"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nvGrpSpPr>
          <p:cNvPr id="21" name="Group 20"/>
          <p:cNvGrpSpPr/>
          <p:nvPr/>
        </p:nvGrpSpPr>
        <p:grpSpPr>
          <a:xfrm rot="952260">
            <a:off x="-705944" y="139998"/>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sp>
        <p:nvSpPr>
          <p:cNvPr id="7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342290"/>
            <a:ext cx="2844800" cy="365125"/>
          </a:xfrm>
        </p:spPr>
        <p:txBody>
          <a:bodyPr/>
          <a:lstStyle/>
          <a:p>
            <a:fld id="{FD99AA8B-2E7A-4BBC-8FDE-CA7CF71DD330}" type="slidenum">
              <a:rPr lang="en-US" b="1" smtClean="0">
                <a:solidFill>
                  <a:schemeClr val="tx1"/>
                </a:solidFill>
              </a:rPr>
              <a:t>12</a:t>
            </a:fld>
            <a:endParaRPr lang="en-US" b="1" dirty="0">
              <a:solidFill>
                <a:schemeClr val="tx1"/>
              </a:solidFill>
            </a:endParaRPr>
          </a:p>
        </p:txBody>
      </p:sp>
    </p:spTree>
    <p:extLst>
      <p:ext uri="{BB962C8B-B14F-4D97-AF65-F5344CB8AC3E}">
        <p14:creationId xmlns:p14="http://schemas.microsoft.com/office/powerpoint/2010/main" val="4138543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8" decel="40000" fill="hold" grpId="0" nodeType="withEffect">
                                      <p:stCondLst>
                                        <p:cond delay="1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1000" fill="hold"/>
                                            <p:tgtEl>
                                              <p:spTgt spid="74"/>
                                            </p:tgtEl>
                                            <p:attrNameLst>
                                              <p:attrName>ppt_x</p:attrName>
                                            </p:attrNameLst>
                                          </p:cBhvr>
                                          <p:tavLst>
                                            <p:tav tm="0">
                                              <p:val>
                                                <p:strVal val="0-#ppt_w/2"/>
                                              </p:val>
                                            </p:tav>
                                            <p:tav tm="100000">
                                              <p:val>
                                                <p:strVal val="#ppt_x"/>
                                              </p:val>
                                            </p:tav>
                                          </p:tavLst>
                                        </p:anim>
                                        <p:anim calcmode="lin" valueType="num">
                                          <p:cBhvr additive="base">
                                            <p:cTn id="12" dur="1000" fill="hold"/>
                                            <p:tgtEl>
                                              <p:spTgt spid="74"/>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53" presetClass="entr" presetSubtype="16"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800" fill="hold"/>
                                            <p:tgtEl>
                                              <p:spTgt spid="70"/>
                                            </p:tgtEl>
                                            <p:attrNameLst>
                                              <p:attrName>ppt_w</p:attrName>
                                            </p:attrNameLst>
                                          </p:cBhvr>
                                          <p:tavLst>
                                            <p:tav tm="0">
                                              <p:val>
                                                <p:fltVal val="0"/>
                                              </p:val>
                                            </p:tav>
                                            <p:tav tm="100000">
                                              <p:val>
                                                <p:strVal val="#ppt_w"/>
                                              </p:val>
                                            </p:tav>
                                          </p:tavLst>
                                        </p:anim>
                                        <p:anim calcmode="lin" valueType="num">
                                          <p:cBhvr>
                                            <p:cTn id="21" dur="800" fill="hold"/>
                                            <p:tgtEl>
                                              <p:spTgt spid="70"/>
                                            </p:tgtEl>
                                            <p:attrNameLst>
                                              <p:attrName>ppt_h</p:attrName>
                                            </p:attrNameLst>
                                          </p:cBhvr>
                                          <p:tavLst>
                                            <p:tav tm="0">
                                              <p:val>
                                                <p:fltVal val="0"/>
                                              </p:val>
                                            </p:tav>
                                            <p:tav tm="100000">
                                              <p:val>
                                                <p:strVal val="#ppt_h"/>
                                              </p:val>
                                            </p:tav>
                                          </p:tavLst>
                                        </p:anim>
                                        <p:animEffect transition="in" filter="fade">
                                          <p:cBhvr>
                                            <p:cTn id="22" dur="800"/>
                                            <p:tgtEl>
                                              <p:spTgt spid="70"/>
                                            </p:tgtEl>
                                          </p:cBhvr>
                                        </p:animEffect>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animBg="1"/>
          <p:bldP spid="7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8" decel="40000" fill="hold" grpId="0" nodeType="withEffect">
                                      <p:stCondLst>
                                        <p:cond delay="1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1000" fill="hold"/>
                                            <p:tgtEl>
                                              <p:spTgt spid="74"/>
                                            </p:tgtEl>
                                            <p:attrNameLst>
                                              <p:attrName>ppt_x</p:attrName>
                                            </p:attrNameLst>
                                          </p:cBhvr>
                                          <p:tavLst>
                                            <p:tav tm="0">
                                              <p:val>
                                                <p:strVal val="0-#ppt_w/2"/>
                                              </p:val>
                                            </p:tav>
                                            <p:tav tm="100000">
                                              <p:val>
                                                <p:strVal val="#ppt_x"/>
                                              </p:val>
                                            </p:tav>
                                          </p:tavLst>
                                        </p:anim>
                                        <p:anim calcmode="lin" valueType="num">
                                          <p:cBhvr additive="base">
                                            <p:cTn id="12" dur="1000" fill="hold"/>
                                            <p:tgtEl>
                                              <p:spTgt spid="74"/>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53" presetClass="entr" presetSubtype="16"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800" fill="hold"/>
                                            <p:tgtEl>
                                              <p:spTgt spid="70"/>
                                            </p:tgtEl>
                                            <p:attrNameLst>
                                              <p:attrName>ppt_w</p:attrName>
                                            </p:attrNameLst>
                                          </p:cBhvr>
                                          <p:tavLst>
                                            <p:tav tm="0">
                                              <p:val>
                                                <p:fltVal val="0"/>
                                              </p:val>
                                            </p:tav>
                                            <p:tav tm="100000">
                                              <p:val>
                                                <p:strVal val="#ppt_w"/>
                                              </p:val>
                                            </p:tav>
                                          </p:tavLst>
                                        </p:anim>
                                        <p:anim calcmode="lin" valueType="num">
                                          <p:cBhvr>
                                            <p:cTn id="21" dur="800" fill="hold"/>
                                            <p:tgtEl>
                                              <p:spTgt spid="70"/>
                                            </p:tgtEl>
                                            <p:attrNameLst>
                                              <p:attrName>ppt_h</p:attrName>
                                            </p:attrNameLst>
                                          </p:cBhvr>
                                          <p:tavLst>
                                            <p:tav tm="0">
                                              <p:val>
                                                <p:fltVal val="0"/>
                                              </p:val>
                                            </p:tav>
                                            <p:tav tm="100000">
                                              <p:val>
                                                <p:strVal val="#ppt_h"/>
                                              </p:val>
                                            </p:tav>
                                          </p:tavLst>
                                        </p:anim>
                                        <p:animEffect transition="in" filter="fade">
                                          <p:cBhvr>
                                            <p:cTn id="22" dur="800"/>
                                            <p:tgtEl>
                                              <p:spTgt spid="70"/>
                                            </p:tgtEl>
                                          </p:cBhvr>
                                        </p:animEffect>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animBg="1"/>
          <p:bldP spid="7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pic>
        <p:nvPicPr>
          <p:cNvPr id="3" name="Picture 2">
            <a:extLst>
              <a:ext uri="{FF2B5EF4-FFF2-40B4-BE49-F238E27FC236}">
                <a16:creationId xmlns:a16="http://schemas.microsoft.com/office/drawing/2014/main" id="{734CE6C5-8122-4A0F-A877-ADA6524BA9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8115" y="3254393"/>
            <a:ext cx="2833756" cy="3129189"/>
          </a:xfrm>
          <a:prstGeom prst="rect">
            <a:avLst/>
          </a:prstGeom>
          <a:scene3d>
            <a:camera prst="orthographicFront"/>
            <a:lightRig rig="threePt" dir="t"/>
          </a:scene3d>
          <a:sp3d>
            <a:bevelT/>
          </a:sp3d>
        </p:spPr>
      </p:pic>
      <p:sp>
        <p:nvSpPr>
          <p:cNvPr id="71" name="TextBox 70"/>
          <p:cNvSpPr txBox="1"/>
          <p:nvPr/>
        </p:nvSpPr>
        <p:spPr>
          <a:xfrm>
            <a:off x="3566839" y="1431917"/>
            <a:ext cx="8641443" cy="5155273"/>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lvl="0" defTabSz="914377">
              <a:defRPr/>
            </a:pPr>
            <a:r>
              <a:rPr lang="en-US" b="1" dirty="0">
                <a:solidFill>
                  <a:prstClr val="black"/>
                </a:solidFill>
                <a:latin typeface="Century Gothic" panose="020B0502020202020204" pitchFamily="34" charset="0"/>
              </a:rPr>
              <a:t>5.  Layers of Scripture for Calendar Study: &lt;Acronym: </a:t>
            </a:r>
            <a:r>
              <a:rPr lang="en-US" b="1" dirty="0" err="1">
                <a:solidFill>
                  <a:srgbClr val="FF0000"/>
                </a:solidFill>
                <a:latin typeface="Century Gothic" panose="020B0502020202020204" pitchFamily="34" charset="0"/>
              </a:rPr>
              <a:t>P</a:t>
            </a:r>
            <a:r>
              <a:rPr lang="en-US" b="1" dirty="0" err="1">
                <a:solidFill>
                  <a:prstClr val="black"/>
                </a:solidFill>
                <a:latin typeface="Century Gothic" panose="020B0502020202020204" pitchFamily="34" charset="0"/>
              </a:rPr>
              <a:t>a</a:t>
            </a:r>
            <a:r>
              <a:rPr lang="en-US" b="1" dirty="0" err="1">
                <a:solidFill>
                  <a:srgbClr val="FF0000"/>
                </a:solidFill>
                <a:latin typeface="Century Gothic" panose="020B0502020202020204" pitchFamily="34" charset="0"/>
              </a:rPr>
              <a:t>R</a:t>
            </a:r>
            <a:r>
              <a:rPr lang="en-US" b="1" dirty="0" err="1">
                <a:solidFill>
                  <a:prstClr val="black"/>
                </a:solidFill>
                <a:latin typeface="Century Gothic" panose="020B0502020202020204" pitchFamily="34" charset="0"/>
              </a:rPr>
              <a:t>a</a:t>
            </a:r>
            <a:r>
              <a:rPr lang="en-US" b="1" dirty="0" err="1">
                <a:solidFill>
                  <a:srgbClr val="FF0000"/>
                </a:solidFill>
                <a:latin typeface="Century Gothic" panose="020B0502020202020204" pitchFamily="34" charset="0"/>
              </a:rPr>
              <a:t>D</a:t>
            </a:r>
            <a:r>
              <a:rPr lang="en-US" b="1" dirty="0" err="1">
                <a:solidFill>
                  <a:prstClr val="black"/>
                </a:solidFill>
                <a:latin typeface="Century Gothic" panose="020B0502020202020204" pitchFamily="34" charset="0"/>
              </a:rPr>
              <a:t>i</a:t>
            </a:r>
            <a:r>
              <a:rPr lang="en-US" b="1" dirty="0" err="1">
                <a:solidFill>
                  <a:srgbClr val="FF0000"/>
                </a:solidFill>
                <a:latin typeface="Century Gothic" panose="020B0502020202020204" pitchFamily="34" charset="0"/>
              </a:rPr>
              <a:t>S</a:t>
            </a:r>
            <a:r>
              <a:rPr lang="en-US" b="1" dirty="0" err="1">
                <a:solidFill>
                  <a:prstClr val="black"/>
                </a:solidFill>
                <a:latin typeface="Century Gothic" panose="020B0502020202020204" pitchFamily="34" charset="0"/>
              </a:rPr>
              <a:t>e</a:t>
            </a:r>
            <a:r>
              <a:rPr lang="en-US" b="1" dirty="0">
                <a:solidFill>
                  <a:prstClr val="black"/>
                </a:solidFill>
                <a:latin typeface="Century Gothic" panose="020B0502020202020204" pitchFamily="34" charset="0"/>
              </a:rPr>
              <a:t>&gt;  </a:t>
            </a:r>
          </a:p>
          <a:p>
            <a:pPr marL="857239" lvl="1" indent="-400050" defTabSz="914377">
              <a:buFont typeface="+mj-lt"/>
              <a:buAutoNum type="romanLcPeriod"/>
              <a:defRPr/>
            </a:pPr>
            <a:r>
              <a:rPr lang="en-US" b="1" dirty="0" err="1">
                <a:solidFill>
                  <a:srgbClr val="FF0000"/>
                </a:solidFill>
                <a:latin typeface="Century Gothic" panose="020B0502020202020204" pitchFamily="34" charset="0"/>
              </a:rPr>
              <a:t>P</a:t>
            </a:r>
            <a:r>
              <a:rPr lang="en-US" b="1" dirty="0" err="1">
                <a:solidFill>
                  <a:prstClr val="black"/>
                </a:solidFill>
                <a:latin typeface="Century Gothic" panose="020B0502020202020204" pitchFamily="34" charset="0"/>
              </a:rPr>
              <a:t>`shat</a:t>
            </a:r>
            <a:r>
              <a:rPr lang="en-US" dirty="0">
                <a:solidFill>
                  <a:prstClr val="black"/>
                </a:solidFill>
                <a:latin typeface="Century Gothic" panose="020B0502020202020204" pitchFamily="34" charset="0"/>
              </a:rPr>
              <a:t>:  The actual literal meaning to be understood first.  A “day” </a:t>
            </a:r>
            <a:br>
              <a:rPr lang="en-US" dirty="0">
                <a:solidFill>
                  <a:prstClr val="black"/>
                </a:solidFill>
                <a:latin typeface="Century Gothic" panose="020B0502020202020204" pitchFamily="34" charset="0"/>
              </a:rPr>
            </a:br>
            <a:r>
              <a:rPr lang="en-US" dirty="0">
                <a:solidFill>
                  <a:prstClr val="black"/>
                </a:solidFill>
                <a:latin typeface="Century Gothic" panose="020B0502020202020204" pitchFamily="34" charset="0"/>
              </a:rPr>
              <a:t>is one Light Season or one literal 24 hour cycle depending on the content &amp; context.  </a:t>
            </a:r>
            <a:r>
              <a:rPr lang="en-US" dirty="0">
                <a:solidFill>
                  <a:srgbClr val="FF0000"/>
                </a:solidFill>
                <a:latin typeface="Century Gothic" panose="020B0502020202020204" pitchFamily="34" charset="0"/>
              </a:rPr>
              <a:t>A day is not understood as “one year”</a:t>
            </a:r>
            <a:r>
              <a:rPr lang="en-US" sz="1200" dirty="0">
                <a:solidFill>
                  <a:srgbClr val="FF0000"/>
                </a:solidFill>
                <a:latin typeface="Century Gothic" panose="020B0502020202020204" pitchFamily="34" charset="0"/>
              </a:rPr>
              <a:t>(or 2 Pet 3:8).</a:t>
            </a:r>
            <a:endParaRPr lang="en-US" sz="2000" b="1" dirty="0">
              <a:solidFill>
                <a:srgbClr val="FF0000"/>
              </a:solidFill>
              <a:latin typeface="Century Gothic" panose="020B0502020202020204" pitchFamily="34" charset="0"/>
            </a:endParaRPr>
          </a:p>
          <a:p>
            <a:pPr marL="857239" lvl="1" indent="-400050" defTabSz="914377">
              <a:buFont typeface="+mj-lt"/>
              <a:buAutoNum type="romanLcPeriod"/>
              <a:defRPr/>
            </a:pPr>
            <a:r>
              <a:rPr lang="en-US" b="1" dirty="0" err="1">
                <a:solidFill>
                  <a:srgbClr val="FF0000"/>
                </a:solidFill>
                <a:latin typeface="Century Gothic" panose="020B0502020202020204" pitchFamily="34" charset="0"/>
              </a:rPr>
              <a:t>R</a:t>
            </a:r>
            <a:r>
              <a:rPr lang="en-US" b="1" dirty="0" err="1">
                <a:solidFill>
                  <a:prstClr val="black"/>
                </a:solidFill>
                <a:latin typeface="Century Gothic" panose="020B0502020202020204" pitchFamily="34" charset="0"/>
              </a:rPr>
              <a:t>emez</a:t>
            </a:r>
            <a:r>
              <a:rPr lang="en-US" dirty="0">
                <a:solidFill>
                  <a:prstClr val="black"/>
                </a:solidFill>
                <a:latin typeface="Century Gothic" panose="020B0502020202020204" pitchFamily="34" charset="0"/>
              </a:rPr>
              <a:t>:  In calendar studies, where there is prophetic “symbolic” time, the “day” must be interpreted into the hermeneutic of </a:t>
            </a:r>
            <a:br>
              <a:rPr lang="en-US" dirty="0">
                <a:solidFill>
                  <a:prstClr val="black"/>
                </a:solidFill>
                <a:latin typeface="Century Gothic" panose="020B0502020202020204" pitchFamily="34" charset="0"/>
              </a:rPr>
            </a:br>
            <a:r>
              <a:rPr lang="en-US" dirty="0">
                <a:solidFill>
                  <a:prstClr val="black"/>
                </a:solidFill>
                <a:latin typeface="Century Gothic" panose="020B0502020202020204" pitchFamily="34" charset="0"/>
              </a:rPr>
              <a:t>“one literal day = one literal year” to understand the timeline </a:t>
            </a:r>
            <a:br>
              <a:rPr lang="en-US" dirty="0">
                <a:solidFill>
                  <a:prstClr val="black"/>
                </a:solidFill>
                <a:latin typeface="Century Gothic" panose="020B0502020202020204" pitchFamily="34" charset="0"/>
              </a:rPr>
            </a:br>
            <a:r>
              <a:rPr lang="en-US" dirty="0">
                <a:solidFill>
                  <a:prstClr val="black"/>
                </a:solidFill>
                <a:latin typeface="Century Gothic" panose="020B0502020202020204" pitchFamily="34" charset="0"/>
              </a:rPr>
              <a:t>on the secular historical level of the past timeframe.  </a:t>
            </a:r>
            <a:br>
              <a:rPr lang="en-US" dirty="0">
                <a:solidFill>
                  <a:prstClr val="black"/>
                </a:solidFill>
                <a:latin typeface="Century Gothic" panose="020B0502020202020204" pitchFamily="34" charset="0"/>
              </a:rPr>
            </a:br>
            <a:r>
              <a:rPr lang="en-US" dirty="0" err="1">
                <a:solidFill>
                  <a:srgbClr val="FF0000"/>
                </a:solidFill>
                <a:latin typeface="Century Gothic" panose="020B0502020202020204" pitchFamily="34" charset="0"/>
              </a:rPr>
              <a:t>eg</a:t>
            </a:r>
            <a:r>
              <a:rPr lang="en-US" dirty="0">
                <a:solidFill>
                  <a:srgbClr val="FF0000"/>
                </a:solidFill>
                <a:latin typeface="Century Gothic" panose="020B0502020202020204" pitchFamily="34" charset="0"/>
              </a:rPr>
              <a:t>:  Dan 7:25 has a timeline relating to 1260 days.  </a:t>
            </a:r>
            <a:br>
              <a:rPr lang="en-US" dirty="0">
                <a:solidFill>
                  <a:srgbClr val="FF0000"/>
                </a:solidFill>
                <a:latin typeface="Century Gothic" panose="020B0502020202020204" pitchFamily="34" charset="0"/>
              </a:rPr>
            </a:br>
            <a:r>
              <a:rPr lang="en-US" dirty="0">
                <a:solidFill>
                  <a:srgbClr val="FF0000"/>
                </a:solidFill>
                <a:latin typeface="Century Gothic" panose="020B0502020202020204" pitchFamily="34" charset="0"/>
              </a:rPr>
              <a:t>In history this relates to the 1260 years from 538 – 1798 AD.</a:t>
            </a:r>
            <a:r>
              <a:rPr lang="en-US" b="1" dirty="0">
                <a:solidFill>
                  <a:srgbClr val="FF0000"/>
                </a:solidFill>
                <a:latin typeface="Century Gothic" panose="020B0502020202020204" pitchFamily="34" charset="0"/>
              </a:rPr>
              <a:t>  </a:t>
            </a:r>
          </a:p>
          <a:p>
            <a:pPr marL="857239" lvl="1" indent="-400050" defTabSz="914377">
              <a:buFont typeface="+mj-lt"/>
              <a:buAutoNum type="romanLcPeriod"/>
              <a:defRPr/>
            </a:pPr>
            <a:r>
              <a:rPr lang="en-US" b="1" dirty="0" err="1">
                <a:solidFill>
                  <a:srgbClr val="FF0000"/>
                </a:solidFill>
                <a:latin typeface="Century Gothic" panose="020B0502020202020204" pitchFamily="34" charset="0"/>
              </a:rPr>
              <a:t>D</a:t>
            </a:r>
            <a:r>
              <a:rPr lang="en-US" b="1" dirty="0" err="1">
                <a:solidFill>
                  <a:prstClr val="black"/>
                </a:solidFill>
                <a:latin typeface="Century Gothic" panose="020B0502020202020204" pitchFamily="34" charset="0"/>
              </a:rPr>
              <a:t>rash</a:t>
            </a:r>
            <a:r>
              <a:rPr lang="en-US" dirty="0">
                <a:solidFill>
                  <a:prstClr val="black"/>
                </a:solidFill>
                <a:latin typeface="Century Gothic" panose="020B0502020202020204" pitchFamily="34" charset="0"/>
              </a:rPr>
              <a:t>:  Scriptural patterns abound and repeat often.  </a:t>
            </a:r>
            <a:r>
              <a:rPr lang="en-US" dirty="0" err="1">
                <a:solidFill>
                  <a:prstClr val="black"/>
                </a:solidFill>
                <a:latin typeface="Century Gothic" panose="020B0502020202020204" pitchFamily="34" charset="0"/>
              </a:rPr>
              <a:t>eg</a:t>
            </a:r>
            <a:r>
              <a:rPr lang="en-US" dirty="0">
                <a:solidFill>
                  <a:prstClr val="black"/>
                </a:solidFill>
                <a:latin typeface="Century Gothic" panose="020B0502020202020204" pitchFamily="34" charset="0"/>
              </a:rPr>
              <a:t>:  This means the prophecies of Daniel that relate to the prophetic meaning and have explanation in the past, help us to understand how the prophecies unfold.  However, the patterns in those prophecies repeat in the </a:t>
            </a:r>
            <a:r>
              <a:rPr lang="en-US" dirty="0" err="1">
                <a:solidFill>
                  <a:prstClr val="black"/>
                </a:solidFill>
                <a:latin typeface="Century Gothic" panose="020B0502020202020204" pitchFamily="34" charset="0"/>
              </a:rPr>
              <a:t>endtime</a:t>
            </a:r>
            <a:r>
              <a:rPr lang="en-US" dirty="0">
                <a:solidFill>
                  <a:prstClr val="black"/>
                </a:solidFill>
                <a:latin typeface="Century Gothic" panose="020B0502020202020204" pitchFamily="34" charset="0"/>
              </a:rPr>
              <a:t> generation.  </a:t>
            </a:r>
            <a:br>
              <a:rPr lang="en-US" dirty="0">
                <a:solidFill>
                  <a:prstClr val="black"/>
                </a:solidFill>
                <a:latin typeface="Century Gothic" panose="020B0502020202020204" pitchFamily="34" charset="0"/>
              </a:rPr>
            </a:br>
            <a:r>
              <a:rPr lang="en-US" dirty="0">
                <a:solidFill>
                  <a:srgbClr val="FF0000"/>
                </a:solidFill>
                <a:latin typeface="Century Gothic" panose="020B0502020202020204" pitchFamily="34" charset="0"/>
              </a:rPr>
              <a:t>In that case the timelines must be understood as “one literal day equals one literal day,” and not “one literal year.”</a:t>
            </a:r>
          </a:p>
          <a:p>
            <a:pPr marL="857239" lvl="1" indent="-400050" defTabSz="914377">
              <a:buFont typeface="+mj-lt"/>
              <a:buAutoNum type="romanLcPeriod"/>
              <a:defRPr/>
            </a:pPr>
            <a:r>
              <a:rPr lang="en-US" b="1" dirty="0">
                <a:solidFill>
                  <a:srgbClr val="FF0000"/>
                </a:solidFill>
                <a:latin typeface="Century Gothic" panose="020B0502020202020204" pitchFamily="34" charset="0"/>
              </a:rPr>
              <a:t>S</a:t>
            </a:r>
            <a:r>
              <a:rPr lang="en-US" b="1" dirty="0">
                <a:solidFill>
                  <a:prstClr val="black"/>
                </a:solidFill>
                <a:latin typeface="Century Gothic" panose="020B0502020202020204" pitchFamily="34" charset="0"/>
              </a:rPr>
              <a:t>od</a:t>
            </a:r>
            <a:r>
              <a:rPr lang="en-US" dirty="0">
                <a:solidFill>
                  <a:prstClr val="black"/>
                </a:solidFill>
                <a:latin typeface="Century Gothic" panose="020B0502020202020204" pitchFamily="34" charset="0"/>
              </a:rPr>
              <a:t>:  A study on Gematria – based on the Hebrew meanings of “numbers.”  </a:t>
            </a:r>
            <a:r>
              <a:rPr lang="en-US" dirty="0" err="1">
                <a:solidFill>
                  <a:srgbClr val="FF0000"/>
                </a:solidFill>
                <a:latin typeface="Century Gothic" panose="020B0502020202020204" pitchFamily="34" charset="0"/>
              </a:rPr>
              <a:t>eg</a:t>
            </a:r>
            <a:r>
              <a:rPr lang="en-US" dirty="0">
                <a:solidFill>
                  <a:srgbClr val="FF0000"/>
                </a:solidFill>
                <a:latin typeface="Century Gothic" panose="020B0502020202020204" pitchFamily="34" charset="0"/>
              </a:rPr>
              <a:t>:  the 8</a:t>
            </a:r>
            <a:r>
              <a:rPr lang="en-US" baseline="30000" dirty="0">
                <a:solidFill>
                  <a:srgbClr val="FF0000"/>
                </a:solidFill>
                <a:latin typeface="Century Gothic" panose="020B0502020202020204" pitchFamily="34" charset="0"/>
              </a:rPr>
              <a:t>th</a:t>
            </a:r>
            <a:r>
              <a:rPr lang="en-US" dirty="0">
                <a:solidFill>
                  <a:srgbClr val="FF0000"/>
                </a:solidFill>
                <a:latin typeface="Century Gothic" panose="020B0502020202020204" pitchFamily="34" charset="0"/>
              </a:rPr>
              <a:t> day can have linkage to “new beginnings.”</a:t>
            </a:r>
          </a:p>
          <a:p>
            <a:pPr lvl="0" defTabSz="914377">
              <a:defRPr/>
            </a:pPr>
            <a:endParaRPr lang="en-US" b="1" dirty="0">
              <a:solidFill>
                <a:prstClr val="black"/>
              </a:solidFill>
              <a:latin typeface="Century Gothic" panose="020B0502020202020204" pitchFamily="34" charset="0"/>
            </a:endParaRPr>
          </a:p>
        </p:txBody>
      </p:sp>
      <p:sp>
        <p:nvSpPr>
          <p:cNvPr id="70" name="TextBox 69"/>
          <p:cNvSpPr txBox="1"/>
          <p:nvPr/>
        </p:nvSpPr>
        <p:spPr>
          <a:xfrm>
            <a:off x="1357045" y="81320"/>
            <a:ext cx="10200972" cy="1133475"/>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sp>
        <p:nvSpPr>
          <p:cNvPr id="73" name="Freeform 334"/>
          <p:cNvSpPr>
            <a:spLocks/>
          </p:cNvSpPr>
          <p:nvPr/>
        </p:nvSpPr>
        <p:spPr bwMode="auto">
          <a:xfrm>
            <a:off x="6085135" y="1269342"/>
            <a:ext cx="4661133"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4" name="Freeform 338"/>
          <p:cNvSpPr>
            <a:spLocks/>
          </p:cNvSpPr>
          <p:nvPr/>
        </p:nvSpPr>
        <p:spPr bwMode="auto">
          <a:xfrm>
            <a:off x="1539805" y="1269342"/>
            <a:ext cx="4373879"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nvGrpSpPr>
          <p:cNvPr id="21" name="Group 20"/>
          <p:cNvGrpSpPr/>
          <p:nvPr/>
        </p:nvGrpSpPr>
        <p:grpSpPr>
          <a:xfrm rot="952260">
            <a:off x="-1639394" y="-402927"/>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sp>
        <p:nvSpPr>
          <p:cNvPr id="5" name="TextBox 4"/>
          <p:cNvSpPr txBox="1"/>
          <p:nvPr/>
        </p:nvSpPr>
        <p:spPr>
          <a:xfrm>
            <a:off x="2087880" y="3654108"/>
            <a:ext cx="1524000" cy="369332"/>
          </a:xfrm>
          <a:prstGeom prst="rect">
            <a:avLst/>
          </a:prstGeom>
          <a:noFill/>
        </p:spPr>
        <p:txBody>
          <a:bodyPr wrap="square" rtlCol="0">
            <a:spAutoFit/>
          </a:bodyPr>
          <a:lstStyle/>
          <a:p>
            <a:r>
              <a:rPr lang="en-US" b="1" dirty="0" err="1">
                <a:solidFill>
                  <a:schemeClr val="bg1"/>
                </a:solidFill>
              </a:rPr>
              <a:t>PaRaDiSe</a:t>
            </a:r>
            <a:endParaRPr lang="en-US" b="1" dirty="0">
              <a:solidFill>
                <a:schemeClr val="bg1"/>
              </a:solidFill>
            </a:endParaRPr>
          </a:p>
        </p:txBody>
      </p:sp>
      <p:sp>
        <p:nvSpPr>
          <p:cNvPr id="75" name="TextBox 74"/>
          <p:cNvSpPr txBox="1"/>
          <p:nvPr/>
        </p:nvSpPr>
        <p:spPr>
          <a:xfrm>
            <a:off x="1977019" y="4268250"/>
            <a:ext cx="1063361" cy="369332"/>
          </a:xfrm>
          <a:prstGeom prst="rect">
            <a:avLst/>
          </a:prstGeom>
          <a:noFill/>
        </p:spPr>
        <p:txBody>
          <a:bodyPr wrap="square" rtlCol="0">
            <a:spAutoFit/>
          </a:bodyPr>
          <a:lstStyle/>
          <a:p>
            <a:pPr algn="ctr"/>
            <a:r>
              <a:rPr lang="en-US" b="1" dirty="0" err="1">
                <a:solidFill>
                  <a:schemeClr val="bg1"/>
                </a:solidFill>
              </a:rPr>
              <a:t>P’shat</a:t>
            </a:r>
            <a:endParaRPr lang="en-US" b="1" dirty="0">
              <a:solidFill>
                <a:schemeClr val="bg1"/>
              </a:solidFill>
            </a:endParaRPr>
          </a:p>
        </p:txBody>
      </p:sp>
      <p:sp>
        <p:nvSpPr>
          <p:cNvPr id="76" name="TextBox 75"/>
          <p:cNvSpPr txBox="1"/>
          <p:nvPr/>
        </p:nvSpPr>
        <p:spPr>
          <a:xfrm>
            <a:off x="1992259" y="4733070"/>
            <a:ext cx="1063361" cy="369332"/>
          </a:xfrm>
          <a:prstGeom prst="rect">
            <a:avLst/>
          </a:prstGeom>
          <a:noFill/>
        </p:spPr>
        <p:txBody>
          <a:bodyPr wrap="square" rtlCol="0">
            <a:spAutoFit/>
          </a:bodyPr>
          <a:lstStyle/>
          <a:p>
            <a:pPr algn="ctr"/>
            <a:r>
              <a:rPr lang="en-US" b="1" dirty="0" err="1">
                <a:solidFill>
                  <a:schemeClr val="bg1"/>
                </a:solidFill>
              </a:rPr>
              <a:t>Remez</a:t>
            </a:r>
            <a:endParaRPr lang="en-US" b="1" dirty="0">
              <a:solidFill>
                <a:schemeClr val="bg1"/>
              </a:solidFill>
            </a:endParaRPr>
          </a:p>
        </p:txBody>
      </p:sp>
      <p:sp>
        <p:nvSpPr>
          <p:cNvPr id="78" name="TextBox 77"/>
          <p:cNvSpPr txBox="1"/>
          <p:nvPr/>
        </p:nvSpPr>
        <p:spPr>
          <a:xfrm>
            <a:off x="1977018" y="5219538"/>
            <a:ext cx="1063361" cy="369332"/>
          </a:xfrm>
          <a:prstGeom prst="rect">
            <a:avLst/>
          </a:prstGeom>
          <a:noFill/>
        </p:spPr>
        <p:txBody>
          <a:bodyPr wrap="square" rtlCol="0">
            <a:spAutoFit/>
          </a:bodyPr>
          <a:lstStyle/>
          <a:p>
            <a:pPr algn="ctr"/>
            <a:r>
              <a:rPr lang="en-US" b="1" dirty="0" err="1">
                <a:solidFill>
                  <a:schemeClr val="bg1"/>
                </a:solidFill>
              </a:rPr>
              <a:t>Drash</a:t>
            </a:r>
            <a:endParaRPr lang="en-US" b="1" dirty="0">
              <a:solidFill>
                <a:schemeClr val="bg1"/>
              </a:solidFill>
            </a:endParaRPr>
          </a:p>
        </p:txBody>
      </p:sp>
      <p:sp>
        <p:nvSpPr>
          <p:cNvPr id="79" name="TextBox 78"/>
          <p:cNvSpPr txBox="1"/>
          <p:nvPr/>
        </p:nvSpPr>
        <p:spPr>
          <a:xfrm>
            <a:off x="1977019" y="5661924"/>
            <a:ext cx="1063361" cy="369332"/>
          </a:xfrm>
          <a:prstGeom prst="rect">
            <a:avLst/>
          </a:prstGeom>
          <a:noFill/>
        </p:spPr>
        <p:txBody>
          <a:bodyPr wrap="square" rtlCol="0">
            <a:spAutoFit/>
          </a:bodyPr>
          <a:lstStyle/>
          <a:p>
            <a:pPr algn="ctr"/>
            <a:r>
              <a:rPr lang="en-US" b="1" dirty="0">
                <a:solidFill>
                  <a:schemeClr val="bg1"/>
                </a:solidFill>
              </a:rPr>
              <a:t>Sod</a:t>
            </a:r>
          </a:p>
        </p:txBody>
      </p:sp>
      <p:sp>
        <p:nvSpPr>
          <p:cNvPr id="77" name="Slide Number Placeholder 3">
            <a:extLst>
              <a:ext uri="{FF2B5EF4-FFF2-40B4-BE49-F238E27FC236}">
                <a16:creationId xmlns:a16="http://schemas.microsoft.com/office/drawing/2014/main" id="{5464E492-9803-43A0-A125-0FD43DFD586A}"/>
              </a:ext>
            </a:extLst>
          </p:cNvPr>
          <p:cNvSpPr txBox="1">
            <a:spLocks/>
          </p:cNvSpPr>
          <p:nvPr/>
        </p:nvSpPr>
        <p:spPr>
          <a:xfrm>
            <a:off x="9347200" y="6513967"/>
            <a:ext cx="28448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b="1" smtClean="0">
                <a:solidFill>
                  <a:schemeClr val="tx1"/>
                </a:solidFill>
              </a:rPr>
              <a:pPr/>
              <a:t>13</a:t>
            </a:fld>
            <a:endParaRPr lang="en-US" b="1" dirty="0">
              <a:solidFill>
                <a:schemeClr val="tx1"/>
              </a:solidFill>
            </a:endParaRPr>
          </a:p>
        </p:txBody>
      </p:sp>
    </p:spTree>
    <p:extLst>
      <p:ext uri="{BB962C8B-B14F-4D97-AF65-F5344CB8AC3E}">
        <p14:creationId xmlns:p14="http://schemas.microsoft.com/office/powerpoint/2010/main" val="1265672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8" decel="40000" fill="hold" grpId="0" nodeType="withEffect">
                                      <p:stCondLst>
                                        <p:cond delay="1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1000" fill="hold"/>
                                            <p:tgtEl>
                                              <p:spTgt spid="74"/>
                                            </p:tgtEl>
                                            <p:attrNameLst>
                                              <p:attrName>ppt_x</p:attrName>
                                            </p:attrNameLst>
                                          </p:cBhvr>
                                          <p:tavLst>
                                            <p:tav tm="0">
                                              <p:val>
                                                <p:strVal val="0-#ppt_w/2"/>
                                              </p:val>
                                            </p:tav>
                                            <p:tav tm="100000">
                                              <p:val>
                                                <p:strVal val="#ppt_x"/>
                                              </p:val>
                                            </p:tav>
                                          </p:tavLst>
                                        </p:anim>
                                        <p:anim calcmode="lin" valueType="num">
                                          <p:cBhvr additive="base">
                                            <p:cTn id="12" dur="1000" fill="hold"/>
                                            <p:tgtEl>
                                              <p:spTgt spid="74"/>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53" presetClass="entr" presetSubtype="16"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800" fill="hold"/>
                                            <p:tgtEl>
                                              <p:spTgt spid="70"/>
                                            </p:tgtEl>
                                            <p:attrNameLst>
                                              <p:attrName>ppt_w</p:attrName>
                                            </p:attrNameLst>
                                          </p:cBhvr>
                                          <p:tavLst>
                                            <p:tav tm="0">
                                              <p:val>
                                                <p:fltVal val="0"/>
                                              </p:val>
                                            </p:tav>
                                            <p:tav tm="100000">
                                              <p:val>
                                                <p:strVal val="#ppt_w"/>
                                              </p:val>
                                            </p:tav>
                                          </p:tavLst>
                                        </p:anim>
                                        <p:anim calcmode="lin" valueType="num">
                                          <p:cBhvr>
                                            <p:cTn id="21" dur="800" fill="hold"/>
                                            <p:tgtEl>
                                              <p:spTgt spid="70"/>
                                            </p:tgtEl>
                                            <p:attrNameLst>
                                              <p:attrName>ppt_h</p:attrName>
                                            </p:attrNameLst>
                                          </p:cBhvr>
                                          <p:tavLst>
                                            <p:tav tm="0">
                                              <p:val>
                                                <p:fltVal val="0"/>
                                              </p:val>
                                            </p:tav>
                                            <p:tav tm="100000">
                                              <p:val>
                                                <p:strVal val="#ppt_h"/>
                                              </p:val>
                                            </p:tav>
                                          </p:tavLst>
                                        </p:anim>
                                        <p:animEffect transition="in" filter="fade">
                                          <p:cBhvr>
                                            <p:cTn id="22" dur="8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1">
                                                <p:txEl>
                                                  <p:pRg st="1" end="1"/>
                                                </p:txEl>
                                              </p:spTgt>
                                            </p:tgtEl>
                                            <p:attrNameLst>
                                              <p:attrName>style.visibility</p:attrName>
                                            </p:attrNameLst>
                                          </p:cBhvr>
                                          <p:to>
                                            <p:strVal val="visible"/>
                                          </p:to>
                                        </p:set>
                                        <p:animEffect transition="in" filter="fade">
                                          <p:cBhvr>
                                            <p:cTn id="27" dur="1000"/>
                                            <p:tgtEl>
                                              <p:spTgt spid="71">
                                                <p:txEl>
                                                  <p:pRg st="1" end="1"/>
                                                </p:txEl>
                                              </p:spTgt>
                                            </p:tgtEl>
                                          </p:cBhvr>
                                        </p:animEffect>
                                        <p:anim calcmode="lin" valueType="num">
                                          <p:cBhvr>
                                            <p:cTn id="28" dur="1000" fill="hold"/>
                                            <p:tgtEl>
                                              <p:spTgt spid="71">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1">
                                                <p:txEl>
                                                  <p:pRg st="2" end="2"/>
                                                </p:txEl>
                                              </p:spTgt>
                                            </p:tgtEl>
                                            <p:attrNameLst>
                                              <p:attrName>style.visibility</p:attrName>
                                            </p:attrNameLst>
                                          </p:cBhvr>
                                          <p:to>
                                            <p:strVal val="visible"/>
                                          </p:to>
                                        </p:set>
                                        <p:animEffect transition="in" filter="fade">
                                          <p:cBhvr>
                                            <p:cTn id="34" dur="1000"/>
                                            <p:tgtEl>
                                              <p:spTgt spid="71">
                                                <p:txEl>
                                                  <p:pRg st="2" end="2"/>
                                                </p:txEl>
                                              </p:spTgt>
                                            </p:tgtEl>
                                          </p:cBhvr>
                                        </p:animEffect>
                                        <p:anim calcmode="lin" valueType="num">
                                          <p:cBhvr>
                                            <p:cTn id="35" dur="1000" fill="hold"/>
                                            <p:tgtEl>
                                              <p:spTgt spid="71">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1">
                                                <p:txEl>
                                                  <p:pRg st="3" end="3"/>
                                                </p:txEl>
                                              </p:spTgt>
                                            </p:tgtEl>
                                            <p:attrNameLst>
                                              <p:attrName>style.visibility</p:attrName>
                                            </p:attrNameLst>
                                          </p:cBhvr>
                                          <p:to>
                                            <p:strVal val="visible"/>
                                          </p:to>
                                        </p:set>
                                        <p:animEffect transition="in" filter="fade">
                                          <p:cBhvr>
                                            <p:cTn id="41" dur="1000"/>
                                            <p:tgtEl>
                                              <p:spTgt spid="71">
                                                <p:txEl>
                                                  <p:pRg st="3" end="3"/>
                                                </p:txEl>
                                              </p:spTgt>
                                            </p:tgtEl>
                                          </p:cBhvr>
                                        </p:animEffect>
                                        <p:anim calcmode="lin" valueType="num">
                                          <p:cBhvr>
                                            <p:cTn id="42" dur="1000" fill="hold"/>
                                            <p:tgtEl>
                                              <p:spTgt spid="71">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1">
                                                <p:txEl>
                                                  <p:pRg st="4" end="4"/>
                                                </p:txEl>
                                              </p:spTgt>
                                            </p:tgtEl>
                                            <p:attrNameLst>
                                              <p:attrName>style.visibility</p:attrName>
                                            </p:attrNameLst>
                                          </p:cBhvr>
                                          <p:to>
                                            <p:strVal val="visible"/>
                                          </p:to>
                                        </p:set>
                                        <p:animEffect transition="in" filter="fade">
                                          <p:cBhvr>
                                            <p:cTn id="48" dur="1000"/>
                                            <p:tgtEl>
                                              <p:spTgt spid="71">
                                                <p:txEl>
                                                  <p:pRg st="4" end="4"/>
                                                </p:txEl>
                                              </p:spTgt>
                                            </p:tgtEl>
                                          </p:cBhvr>
                                        </p:animEffect>
                                        <p:anim calcmode="lin" valueType="num">
                                          <p:cBhvr>
                                            <p:cTn id="49" dur="1000" fill="hold"/>
                                            <p:tgtEl>
                                              <p:spTgt spid="7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animBg="1"/>
          <p:bldP spid="7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8" decel="40000" fill="hold" grpId="0" nodeType="withEffect">
                                      <p:stCondLst>
                                        <p:cond delay="10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1000" fill="hold"/>
                                            <p:tgtEl>
                                              <p:spTgt spid="74"/>
                                            </p:tgtEl>
                                            <p:attrNameLst>
                                              <p:attrName>ppt_x</p:attrName>
                                            </p:attrNameLst>
                                          </p:cBhvr>
                                          <p:tavLst>
                                            <p:tav tm="0">
                                              <p:val>
                                                <p:strVal val="0-#ppt_w/2"/>
                                              </p:val>
                                            </p:tav>
                                            <p:tav tm="100000">
                                              <p:val>
                                                <p:strVal val="#ppt_x"/>
                                              </p:val>
                                            </p:tav>
                                          </p:tavLst>
                                        </p:anim>
                                        <p:anim calcmode="lin" valueType="num">
                                          <p:cBhvr additive="base">
                                            <p:cTn id="12" dur="1000" fill="hold"/>
                                            <p:tgtEl>
                                              <p:spTgt spid="74"/>
                                            </p:tgtEl>
                                            <p:attrNameLst>
                                              <p:attrName>ppt_y</p:attrName>
                                            </p:attrNameLst>
                                          </p:cBhvr>
                                          <p:tavLst>
                                            <p:tav tm="0">
                                              <p:val>
                                                <p:strVal val="#ppt_y"/>
                                              </p:val>
                                            </p:tav>
                                            <p:tav tm="100000">
                                              <p:val>
                                                <p:strVal val="#ppt_y"/>
                                              </p:val>
                                            </p:tav>
                                          </p:tavLst>
                                        </p:anim>
                                      </p:childTnLst>
                                    </p:cTn>
                                  </p:par>
                                  <p:par>
                                    <p:cTn id="13" presetID="2" presetClass="entr" presetSubtype="2" decel="40000" fill="hold" grpId="0" nodeType="withEffect">
                                      <p:stCondLst>
                                        <p:cond delay="1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1000" fill="hold"/>
                                            <p:tgtEl>
                                              <p:spTgt spid="73"/>
                                            </p:tgtEl>
                                            <p:attrNameLst>
                                              <p:attrName>ppt_x</p:attrName>
                                            </p:attrNameLst>
                                          </p:cBhvr>
                                          <p:tavLst>
                                            <p:tav tm="0">
                                              <p:val>
                                                <p:strVal val="1+#ppt_w/2"/>
                                              </p:val>
                                            </p:tav>
                                            <p:tav tm="100000">
                                              <p:val>
                                                <p:strVal val="#ppt_x"/>
                                              </p:val>
                                            </p:tav>
                                          </p:tavLst>
                                        </p:anim>
                                        <p:anim calcmode="lin" valueType="num">
                                          <p:cBhvr additive="base">
                                            <p:cTn id="16" dur="1000" fill="hold"/>
                                            <p:tgtEl>
                                              <p:spTgt spid="73"/>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53" presetClass="entr" presetSubtype="16"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800" fill="hold"/>
                                            <p:tgtEl>
                                              <p:spTgt spid="70"/>
                                            </p:tgtEl>
                                            <p:attrNameLst>
                                              <p:attrName>ppt_w</p:attrName>
                                            </p:attrNameLst>
                                          </p:cBhvr>
                                          <p:tavLst>
                                            <p:tav tm="0">
                                              <p:val>
                                                <p:fltVal val="0"/>
                                              </p:val>
                                            </p:tav>
                                            <p:tav tm="100000">
                                              <p:val>
                                                <p:strVal val="#ppt_w"/>
                                              </p:val>
                                            </p:tav>
                                          </p:tavLst>
                                        </p:anim>
                                        <p:anim calcmode="lin" valueType="num">
                                          <p:cBhvr>
                                            <p:cTn id="21" dur="800" fill="hold"/>
                                            <p:tgtEl>
                                              <p:spTgt spid="70"/>
                                            </p:tgtEl>
                                            <p:attrNameLst>
                                              <p:attrName>ppt_h</p:attrName>
                                            </p:attrNameLst>
                                          </p:cBhvr>
                                          <p:tavLst>
                                            <p:tav tm="0">
                                              <p:val>
                                                <p:fltVal val="0"/>
                                              </p:val>
                                            </p:tav>
                                            <p:tav tm="100000">
                                              <p:val>
                                                <p:strVal val="#ppt_h"/>
                                              </p:val>
                                            </p:tav>
                                          </p:tavLst>
                                        </p:anim>
                                        <p:animEffect transition="in" filter="fade">
                                          <p:cBhvr>
                                            <p:cTn id="22" dur="8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1">
                                                <p:txEl>
                                                  <p:pRg st="1" end="1"/>
                                                </p:txEl>
                                              </p:spTgt>
                                            </p:tgtEl>
                                            <p:attrNameLst>
                                              <p:attrName>style.visibility</p:attrName>
                                            </p:attrNameLst>
                                          </p:cBhvr>
                                          <p:to>
                                            <p:strVal val="visible"/>
                                          </p:to>
                                        </p:set>
                                        <p:animEffect transition="in" filter="fade">
                                          <p:cBhvr>
                                            <p:cTn id="27" dur="1000"/>
                                            <p:tgtEl>
                                              <p:spTgt spid="71">
                                                <p:txEl>
                                                  <p:pRg st="1" end="1"/>
                                                </p:txEl>
                                              </p:spTgt>
                                            </p:tgtEl>
                                          </p:cBhvr>
                                        </p:animEffect>
                                        <p:anim calcmode="lin" valueType="num">
                                          <p:cBhvr>
                                            <p:cTn id="28" dur="1000" fill="hold"/>
                                            <p:tgtEl>
                                              <p:spTgt spid="71">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1">
                                                <p:txEl>
                                                  <p:pRg st="2" end="2"/>
                                                </p:txEl>
                                              </p:spTgt>
                                            </p:tgtEl>
                                            <p:attrNameLst>
                                              <p:attrName>style.visibility</p:attrName>
                                            </p:attrNameLst>
                                          </p:cBhvr>
                                          <p:to>
                                            <p:strVal val="visible"/>
                                          </p:to>
                                        </p:set>
                                        <p:animEffect transition="in" filter="fade">
                                          <p:cBhvr>
                                            <p:cTn id="34" dur="1000"/>
                                            <p:tgtEl>
                                              <p:spTgt spid="71">
                                                <p:txEl>
                                                  <p:pRg st="2" end="2"/>
                                                </p:txEl>
                                              </p:spTgt>
                                            </p:tgtEl>
                                          </p:cBhvr>
                                        </p:animEffect>
                                        <p:anim calcmode="lin" valueType="num">
                                          <p:cBhvr>
                                            <p:cTn id="35" dur="1000" fill="hold"/>
                                            <p:tgtEl>
                                              <p:spTgt spid="71">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1">
                                                <p:txEl>
                                                  <p:pRg st="3" end="3"/>
                                                </p:txEl>
                                              </p:spTgt>
                                            </p:tgtEl>
                                            <p:attrNameLst>
                                              <p:attrName>style.visibility</p:attrName>
                                            </p:attrNameLst>
                                          </p:cBhvr>
                                          <p:to>
                                            <p:strVal val="visible"/>
                                          </p:to>
                                        </p:set>
                                        <p:animEffect transition="in" filter="fade">
                                          <p:cBhvr>
                                            <p:cTn id="41" dur="1000"/>
                                            <p:tgtEl>
                                              <p:spTgt spid="71">
                                                <p:txEl>
                                                  <p:pRg st="3" end="3"/>
                                                </p:txEl>
                                              </p:spTgt>
                                            </p:tgtEl>
                                          </p:cBhvr>
                                        </p:animEffect>
                                        <p:anim calcmode="lin" valueType="num">
                                          <p:cBhvr>
                                            <p:cTn id="42" dur="1000" fill="hold"/>
                                            <p:tgtEl>
                                              <p:spTgt spid="71">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1">
                                                <p:txEl>
                                                  <p:pRg st="4" end="4"/>
                                                </p:txEl>
                                              </p:spTgt>
                                            </p:tgtEl>
                                            <p:attrNameLst>
                                              <p:attrName>style.visibility</p:attrName>
                                            </p:attrNameLst>
                                          </p:cBhvr>
                                          <p:to>
                                            <p:strVal val="visible"/>
                                          </p:to>
                                        </p:set>
                                        <p:animEffect transition="in" filter="fade">
                                          <p:cBhvr>
                                            <p:cTn id="48" dur="1000"/>
                                            <p:tgtEl>
                                              <p:spTgt spid="71">
                                                <p:txEl>
                                                  <p:pRg st="4" end="4"/>
                                                </p:txEl>
                                              </p:spTgt>
                                            </p:tgtEl>
                                          </p:cBhvr>
                                        </p:animEffect>
                                        <p:anim calcmode="lin" valueType="num">
                                          <p:cBhvr>
                                            <p:cTn id="49" dur="1000" fill="hold"/>
                                            <p:tgtEl>
                                              <p:spTgt spid="7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animBg="1"/>
          <p:bldP spid="7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artwork mask"/>
          <p:cNvSpPr/>
          <p:nvPr/>
        </p:nvSpPr>
        <p:spPr>
          <a:xfrm>
            <a:off x="0" y="-9684"/>
            <a:ext cx="984190" cy="6867684"/>
          </a:xfrm>
          <a:prstGeom prst="rect">
            <a:avLst/>
          </a:prstGeom>
          <a:gradFill>
            <a:gsLst>
              <a:gs pos="63000">
                <a:schemeClr val="accent5">
                  <a:lumMod val="60000"/>
                  <a:lumOff val="40000"/>
                </a:schemeClr>
              </a:gs>
              <a:gs pos="0">
                <a:schemeClr val="accent5">
                  <a:lumMod val="60000"/>
                  <a:lumOff val="40000"/>
                </a:schemeClr>
              </a:gs>
            </a:gsLst>
            <a:lin ang="16200000" scaled="1"/>
          </a:gra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p:cNvSpPr>
            <a:spLocks noChangeArrowheads="1"/>
          </p:cNvSpPr>
          <p:nvPr/>
        </p:nvSpPr>
        <p:spPr bwMode="auto">
          <a:xfrm>
            <a:off x="0" y="6122134"/>
            <a:ext cx="12192000" cy="735866"/>
          </a:xfrm>
          <a:prstGeom prst="rect">
            <a:avLst/>
          </a:prstGeom>
          <a:solidFill>
            <a:srgbClr val="5E6482"/>
          </a:soli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p:cNvSpPr>
            <a:spLocks noChangeArrowheads="1"/>
          </p:cNvSpPr>
          <p:nvPr/>
        </p:nvSpPr>
        <p:spPr bwMode="auto">
          <a:xfrm>
            <a:off x="0" y="5929115"/>
            <a:ext cx="2103120" cy="215735"/>
          </a:xfrm>
          <a:prstGeom prst="rect">
            <a:avLst/>
          </a:prstGeom>
          <a:solidFill>
            <a:schemeClr val="bg1"/>
          </a:soli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p:cNvSpPr>
            <a:spLocks noChangeArrowheads="1"/>
          </p:cNvSpPr>
          <p:nvPr/>
        </p:nvSpPr>
        <p:spPr bwMode="auto">
          <a:xfrm>
            <a:off x="4648200" y="5929115"/>
            <a:ext cx="7543800" cy="215735"/>
          </a:xfrm>
          <a:prstGeom prst="rect">
            <a:avLst/>
          </a:prstGeom>
          <a:solidFill>
            <a:schemeClr val="bg1"/>
          </a:soli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p:cNvSpPr>
            <a:spLocks noChangeArrowheads="1"/>
          </p:cNvSpPr>
          <p:nvPr/>
        </p:nvSpPr>
        <p:spPr bwMode="auto">
          <a:xfrm>
            <a:off x="0" y="6088075"/>
            <a:ext cx="210312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p:cNvSpPr>
            <a:spLocks noChangeArrowheads="1"/>
          </p:cNvSpPr>
          <p:nvPr/>
        </p:nvSpPr>
        <p:spPr bwMode="auto">
          <a:xfrm>
            <a:off x="4648200" y="6088075"/>
            <a:ext cx="754380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21DDCF8-63F0-4E14-A81D-2DFA2B4783BC}"/>
              </a:ext>
            </a:extLst>
          </p:cNvPr>
          <p:cNvSpPr/>
          <p:nvPr/>
        </p:nvSpPr>
        <p:spPr>
          <a:xfrm>
            <a:off x="6354006" y="697339"/>
            <a:ext cx="5525432" cy="1200329"/>
          </a:xfrm>
          <a:prstGeom prst="rect">
            <a:avLst/>
          </a:prstGeom>
        </p:spPr>
        <p:txBody>
          <a:bodyPr wrap="square">
            <a:spAutoFit/>
            <a:scene3d>
              <a:camera prst="orthographicFront"/>
              <a:lightRig rig="threePt" dir="t"/>
            </a:scene3d>
            <a:sp3d extrusionH="57150">
              <a:bevelT w="82550" h="38100" prst="coolSlant"/>
            </a:sp3d>
          </a:bodyPr>
          <a:lstStyle/>
          <a:p>
            <a:pPr lvl="0" algn="r">
              <a:defRPr/>
            </a:pPr>
            <a:r>
              <a:rPr lang="en-US" sz="2400" b="1" dirty="0">
                <a:solidFill>
                  <a:schemeClr val="accent1">
                    <a:lumMod val="50000"/>
                    <a:lumOff val="50000"/>
                  </a:schemeClr>
                </a:solidFill>
                <a:latin typeface="Arial Nova" panose="020B0504020202020204" pitchFamily="34" charset="0"/>
              </a:rPr>
              <a:t>The fear of YAHUAH is the beginning of wisdom: and the knowledge of the holy is understanding.  Prov 9:10</a:t>
            </a:r>
          </a:p>
        </p:txBody>
      </p:sp>
      <p:sp>
        <p:nvSpPr>
          <p:cNvPr id="56" name="Rectangle 55">
            <a:extLst>
              <a:ext uri="{FF2B5EF4-FFF2-40B4-BE49-F238E27FC236}">
                <a16:creationId xmlns:a16="http://schemas.microsoft.com/office/drawing/2014/main" id="{064FCFF1-F74F-41CA-9C86-508AB35744F0}"/>
              </a:ext>
            </a:extLst>
          </p:cNvPr>
          <p:cNvSpPr/>
          <p:nvPr/>
        </p:nvSpPr>
        <p:spPr>
          <a:xfrm>
            <a:off x="6272806" y="2392968"/>
            <a:ext cx="5606632" cy="1200329"/>
          </a:xfrm>
          <a:prstGeom prst="rect">
            <a:avLst/>
          </a:prstGeom>
        </p:spPr>
        <p:txBody>
          <a:bodyPr wrap="square">
            <a:spAutoFit/>
            <a:scene3d>
              <a:camera prst="orthographicFront"/>
              <a:lightRig rig="threePt" dir="t"/>
            </a:scene3d>
            <a:sp3d extrusionH="57150">
              <a:bevelT w="82550" h="38100" prst="coolSlant"/>
            </a:sp3d>
          </a:bodyPr>
          <a:lstStyle/>
          <a:p>
            <a:pPr lvl="0" algn="r">
              <a:defRPr/>
            </a:pPr>
            <a:r>
              <a:rPr lang="en-US" sz="2400" b="1" dirty="0">
                <a:solidFill>
                  <a:srgbClr val="002060"/>
                </a:solidFill>
                <a:latin typeface="Arial Nova" panose="020B0504020202020204" pitchFamily="34" charset="0"/>
              </a:rPr>
              <a:t>And ye shall seek me, and find me, when ye shall search for me </a:t>
            </a:r>
            <a:br>
              <a:rPr lang="en-US" sz="2400" b="1" dirty="0">
                <a:solidFill>
                  <a:srgbClr val="002060"/>
                </a:solidFill>
                <a:latin typeface="Arial Nova" panose="020B0504020202020204" pitchFamily="34" charset="0"/>
              </a:rPr>
            </a:br>
            <a:r>
              <a:rPr lang="en-US" sz="2400" b="1" dirty="0">
                <a:solidFill>
                  <a:srgbClr val="002060"/>
                </a:solidFill>
                <a:latin typeface="Arial Nova" panose="020B0504020202020204" pitchFamily="34" charset="0"/>
              </a:rPr>
              <a:t>with all your heart.  Jer 29:13</a:t>
            </a:r>
          </a:p>
        </p:txBody>
      </p:sp>
      <p:sp>
        <p:nvSpPr>
          <p:cNvPr id="59" name="Rectangle 58">
            <a:extLst>
              <a:ext uri="{FF2B5EF4-FFF2-40B4-BE49-F238E27FC236}">
                <a16:creationId xmlns:a16="http://schemas.microsoft.com/office/drawing/2014/main" id="{9A99F944-D3CD-4222-AAB1-09BBDDB8BDAD}"/>
              </a:ext>
            </a:extLst>
          </p:cNvPr>
          <p:cNvSpPr/>
          <p:nvPr/>
        </p:nvSpPr>
        <p:spPr>
          <a:xfrm>
            <a:off x="12533" y="1564889"/>
            <a:ext cx="1818616" cy="3416320"/>
          </a:xfrm>
          <a:prstGeom prst="rect">
            <a:avLst/>
          </a:prstGeom>
        </p:spPr>
        <p:txBody>
          <a:bodyPr wrap="square">
            <a:spAutoFit/>
            <a:scene3d>
              <a:camera prst="orthographicFront"/>
              <a:lightRig rig="threePt" dir="t"/>
            </a:scene3d>
            <a:sp3d extrusionH="57150">
              <a:bevelT w="82550" h="38100" prst="coolSlant"/>
            </a:sp3d>
          </a:bodyPr>
          <a:lstStyle/>
          <a:p>
            <a:pPr lvl="0" algn="ctr">
              <a:defRPr/>
            </a:pPr>
            <a:r>
              <a:rPr kumimoji="0" lang="en-US" sz="2400" i="0" u="none" strike="noStrike" kern="1200" cap="none" spc="0" normalizeH="0" baseline="0" noProof="0" dirty="0">
                <a:ln>
                  <a:noFill/>
                </a:ln>
                <a:solidFill>
                  <a:schemeClr val="accent1">
                    <a:lumMod val="50000"/>
                    <a:lumOff val="50000"/>
                  </a:schemeClr>
                </a:solidFill>
                <a:effectLst>
                  <a:outerShdw blurRad="38100" dist="38100" dir="2700000" algn="tl">
                    <a:srgbClr val="000000">
                      <a:alpha val="43137"/>
                    </a:srgbClr>
                  </a:outerShdw>
                </a:effectLst>
                <a:uLnTx/>
                <a:uFillTx/>
                <a:latin typeface="Arial Nova" panose="020B0504020202020204" pitchFamily="34" charset="0"/>
                <a:ea typeface="+mn-ea"/>
                <a:cs typeface="+mn-cs"/>
              </a:rPr>
              <a:t> </a:t>
            </a:r>
            <a:r>
              <a:rPr lang="en-US" sz="2400" b="1" dirty="0">
                <a:solidFill>
                  <a:schemeClr val="accent1">
                    <a:lumMod val="50000"/>
                    <a:lumOff val="50000"/>
                  </a:schemeClr>
                </a:solidFill>
                <a:latin typeface="Arial Nova" panose="020B0504020202020204" pitchFamily="34" charset="0"/>
              </a:rPr>
              <a:t>I love them that love me; and those that seek me early shall find me.</a:t>
            </a:r>
          </a:p>
          <a:p>
            <a:pPr lvl="0" algn="r">
              <a:defRPr/>
            </a:pPr>
            <a:r>
              <a:rPr lang="en-US" sz="2400" b="1" dirty="0" err="1">
                <a:solidFill>
                  <a:schemeClr val="accent1">
                    <a:lumMod val="50000"/>
                    <a:lumOff val="50000"/>
                  </a:schemeClr>
                </a:solidFill>
                <a:latin typeface="Arial Nova" panose="020B0504020202020204" pitchFamily="34" charset="0"/>
              </a:rPr>
              <a:t>Prov</a:t>
            </a:r>
            <a:r>
              <a:rPr lang="en-US" sz="2400" b="1" dirty="0">
                <a:solidFill>
                  <a:schemeClr val="accent1">
                    <a:lumMod val="50000"/>
                    <a:lumOff val="50000"/>
                  </a:schemeClr>
                </a:solidFill>
                <a:latin typeface="Arial Nova" panose="020B0504020202020204" pitchFamily="34" charset="0"/>
              </a:rPr>
              <a:t> 8:17</a:t>
            </a:r>
          </a:p>
        </p:txBody>
      </p:sp>
      <p:pic>
        <p:nvPicPr>
          <p:cNvPr id="6" name="Picture 5" descr="A picture containing yellow, wall, indoor&#10;&#10;Description automatically generated">
            <a:extLst>
              <a:ext uri="{FF2B5EF4-FFF2-40B4-BE49-F238E27FC236}">
                <a16:creationId xmlns:a16="http://schemas.microsoft.com/office/drawing/2014/main" id="{A713C537-5F17-4A56-B443-E068FB92A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6169" y="247651"/>
            <a:ext cx="5016588" cy="71795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7">
            <a:extLst>
              <a:ext uri="{FF2B5EF4-FFF2-40B4-BE49-F238E27FC236}">
                <a16:creationId xmlns:a16="http://schemas.microsoft.com/office/drawing/2014/main" id="{FB15132F-DE8A-46BC-A6C9-5DE2AE844D85}"/>
              </a:ext>
            </a:extLst>
          </p:cNvPr>
          <p:cNvSpPr/>
          <p:nvPr/>
        </p:nvSpPr>
        <p:spPr>
          <a:xfrm>
            <a:off x="5850406" y="4020398"/>
            <a:ext cx="6096000" cy="1938992"/>
          </a:xfrm>
          <a:prstGeom prst="rect">
            <a:avLst/>
          </a:prstGeom>
        </p:spPr>
        <p:txBody>
          <a:bodyPr>
            <a:spAutoFit/>
            <a:scene3d>
              <a:camera prst="orthographicFront"/>
              <a:lightRig rig="threePt" dir="t"/>
            </a:scene3d>
            <a:sp3d extrusionH="57150">
              <a:bevelT w="82550" h="38100" prst="coolSlant"/>
            </a:sp3d>
          </a:bodyPr>
          <a:lstStyle/>
          <a:p>
            <a:pPr lvl="0" algn="r">
              <a:defRPr/>
            </a:pPr>
            <a:r>
              <a:rPr lang="en-US" sz="2400" b="1" dirty="0">
                <a:solidFill>
                  <a:schemeClr val="accent1">
                    <a:lumMod val="50000"/>
                    <a:lumOff val="50000"/>
                  </a:schemeClr>
                </a:solidFill>
                <a:latin typeface="Arial Nova" panose="020B0504020202020204" pitchFamily="34" charset="0"/>
              </a:rPr>
              <a:t>If any of you lack wisdom, let him ask of YAH, that gives to all men liberally, </a:t>
            </a:r>
            <a:br>
              <a:rPr lang="en-US" sz="2400" b="1" dirty="0">
                <a:solidFill>
                  <a:schemeClr val="accent1">
                    <a:lumMod val="50000"/>
                    <a:lumOff val="50000"/>
                  </a:schemeClr>
                </a:solidFill>
                <a:latin typeface="Arial Nova" panose="020B0504020202020204" pitchFamily="34" charset="0"/>
              </a:rPr>
            </a:br>
            <a:r>
              <a:rPr lang="en-US" sz="2400" b="1" dirty="0">
                <a:solidFill>
                  <a:schemeClr val="accent1">
                    <a:lumMod val="50000"/>
                    <a:lumOff val="50000"/>
                  </a:schemeClr>
                </a:solidFill>
                <a:latin typeface="Arial Nova" panose="020B0504020202020204" pitchFamily="34" charset="0"/>
              </a:rPr>
              <a:t>and upbraids </a:t>
            </a:r>
            <a:r>
              <a:rPr lang="en-US" sz="2000" b="1" dirty="0">
                <a:solidFill>
                  <a:schemeClr val="accent1">
                    <a:lumMod val="50000"/>
                    <a:lumOff val="50000"/>
                  </a:schemeClr>
                </a:solidFill>
                <a:latin typeface="Arial Nova" panose="020B0504020202020204" pitchFamily="34" charset="0"/>
              </a:rPr>
              <a:t>[to defame/chide/taunt] </a:t>
            </a:r>
            <a:r>
              <a:rPr lang="en-US" sz="2400" b="1" dirty="0">
                <a:solidFill>
                  <a:schemeClr val="accent1">
                    <a:lumMod val="50000"/>
                    <a:lumOff val="50000"/>
                  </a:schemeClr>
                </a:solidFill>
                <a:latin typeface="Arial Nova" panose="020B0504020202020204" pitchFamily="34" charset="0"/>
              </a:rPr>
              <a:t>not; and it shall be given him. </a:t>
            </a:r>
          </a:p>
          <a:p>
            <a:pPr lvl="0" algn="r">
              <a:defRPr/>
            </a:pPr>
            <a:r>
              <a:rPr lang="en-US" sz="2400" b="1" dirty="0">
                <a:solidFill>
                  <a:schemeClr val="accent1">
                    <a:lumMod val="50000"/>
                    <a:lumOff val="50000"/>
                  </a:schemeClr>
                </a:solidFill>
                <a:latin typeface="Arial Nova" panose="020B0504020202020204" pitchFamily="34" charset="0"/>
              </a:rPr>
              <a:t>James 1:5</a:t>
            </a:r>
          </a:p>
        </p:txBody>
      </p:sp>
      <p:sp>
        <p:nvSpPr>
          <p:cNvPr id="14" name="Title 1"/>
          <p:cNvSpPr>
            <a:spLocks noGrp="1"/>
          </p:cNvSpPr>
          <p:nvPr>
            <p:ph type="ctrTitle"/>
          </p:nvPr>
        </p:nvSpPr>
        <p:spPr>
          <a:xfrm>
            <a:off x="69447" y="65347"/>
            <a:ext cx="6030710" cy="819152"/>
          </a:xfrm>
        </p:spPr>
        <p:txBody>
          <a:bodyPr>
            <a:normAutofit/>
            <a:scene3d>
              <a:camera prst="orthographicFront"/>
              <a:lightRig rig="threePt" dir="t"/>
            </a:scene3d>
            <a:sp3d extrusionH="57150">
              <a:bevelT w="38100" h="38100"/>
            </a:sp3d>
          </a:bodyPr>
          <a:lstStyle/>
          <a:p>
            <a:r>
              <a:rPr lang="en-US" sz="4400" dirty="0">
                <a:solidFill>
                  <a:srgbClr val="0070C0"/>
                </a:solidFill>
                <a:effectLst>
                  <a:outerShdw blurRad="38100" dist="38100" dir="2700000" algn="tl">
                    <a:srgbClr val="000000">
                      <a:alpha val="43137"/>
                    </a:srgbClr>
                  </a:outerShdw>
                </a:effectLst>
                <a:latin typeface="Comic Sans MS" pitchFamily="66" charset="0"/>
              </a:rPr>
              <a:t>Promises of the Word</a:t>
            </a:r>
          </a:p>
        </p:txBody>
      </p:sp>
      <p:sp>
        <p:nvSpPr>
          <p:cNvPr id="15" name="Slide Number Placeholder 3">
            <a:extLst>
              <a:ext uri="{FF2B5EF4-FFF2-40B4-BE49-F238E27FC236}">
                <a16:creationId xmlns:a16="http://schemas.microsoft.com/office/drawing/2014/main" id="{5464E492-9803-43A0-A125-0FD43DFD586A}"/>
              </a:ext>
            </a:extLst>
          </p:cNvPr>
          <p:cNvSpPr txBox="1">
            <a:spLocks/>
          </p:cNvSpPr>
          <p:nvPr/>
        </p:nvSpPr>
        <p:spPr>
          <a:xfrm>
            <a:off x="9271000" y="634229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b="1" smtClean="0">
                <a:solidFill>
                  <a:schemeClr val="tx1"/>
                </a:solidFill>
              </a:rPr>
              <a:pPr/>
              <a:t>14</a:t>
            </a:fld>
            <a:endParaRPr lang="en-US" b="1" dirty="0">
              <a:solidFill>
                <a:schemeClr val="tx1"/>
              </a:solidFill>
            </a:endParaRPr>
          </a:p>
        </p:txBody>
      </p:sp>
    </p:spTree>
    <p:extLst>
      <p:ext uri="{BB962C8B-B14F-4D97-AF65-F5344CB8AC3E}">
        <p14:creationId xmlns:p14="http://schemas.microsoft.com/office/powerpoint/2010/main" val="2686666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rick building&#10;&#10;Description automatically generated">
            <a:extLst>
              <a:ext uri="{FF2B5EF4-FFF2-40B4-BE49-F238E27FC236}">
                <a16:creationId xmlns:a16="http://schemas.microsoft.com/office/drawing/2014/main" id="{30736479-7633-419D-9849-2B8EE70E7D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1905000"/>
            <a:ext cx="3698522" cy="385590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rectangle"/>
          <p:cNvSpPr>
            <a:spLocks noChangeArrowheads="1"/>
          </p:cNvSpPr>
          <p:nvPr/>
        </p:nvSpPr>
        <p:spPr bwMode="auto">
          <a:xfrm>
            <a:off x="0" y="5450068"/>
            <a:ext cx="12192000" cy="1407933"/>
          </a:xfrm>
          <a:prstGeom prst="rect">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p:cNvSpPr>
            <a:spLocks noChangeArrowheads="1"/>
          </p:cNvSpPr>
          <p:nvPr/>
        </p:nvSpPr>
        <p:spPr bwMode="auto">
          <a:xfrm>
            <a:off x="0" y="5257048"/>
            <a:ext cx="12188952" cy="21573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p:cNvSpPr>
            <a:spLocks noChangeArrowheads="1"/>
          </p:cNvSpPr>
          <p:nvPr/>
        </p:nvSpPr>
        <p:spPr bwMode="auto">
          <a:xfrm>
            <a:off x="0" y="5416008"/>
            <a:ext cx="12188952" cy="56775"/>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pen door main point"/>
          <p:cNvSpPr txBox="1"/>
          <p:nvPr/>
        </p:nvSpPr>
        <p:spPr>
          <a:xfrm>
            <a:off x="3067050" y="487259"/>
            <a:ext cx="6305550" cy="5355312"/>
          </a:xfrm>
          <a:prstGeom prst="rect">
            <a:avLst/>
          </a:prstGeom>
          <a:noFill/>
        </p:spPr>
        <p:txBody>
          <a:bodyPr wrap="square" rtlCol="0">
            <a:spAutoFit/>
            <a:scene3d>
              <a:camera prst="orthographicFront"/>
              <a:lightRig rig="threePt" dir="t"/>
            </a:scene3d>
            <a:sp3d extrusionH="57150">
              <a:bevelT w="38100" h="38100"/>
            </a:sp3d>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from the death of a spouse, parent or child (Stress of death and mourning closely connected.)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strained marital relationship or dating relationship. (divorce/break-up/etc.)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financial issues.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injury (pain), chronic illness or poor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from dismissal from work (unemployment).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being too busy with the cares of this world.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unhealthy addictions.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imprisonment/legal issues/victim of crime.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retirement.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Stress</a:t>
            </a:r>
            <a:r>
              <a:rPr kumimoji="0" lang="en-US" sz="2000" b="0" i="0" u="none" strike="noStrike" kern="1200" cap="none" spc="0" normalizeH="0" baseline="0" noProof="0" dirty="0">
                <a:ln>
                  <a:noFill/>
                </a:ln>
                <a:solidFill>
                  <a:srgbClr val="44546A"/>
                </a:solidFill>
                <a:effectLst/>
                <a:uLnTx/>
                <a:uFillTx/>
                <a:latin typeface="Calibri" panose="020F0502020204030204"/>
                <a:ea typeface="+mn-ea"/>
                <a:cs typeface="+mn-cs"/>
              </a:rPr>
              <a:t> of persistent Relationship Problems, non-primary (difficulties with other family members, conflict and loss of friends, difficulties with coworkers).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FFAF5C4-3F02-4EED-BE2A-51345A6DD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38030" y="771294"/>
            <a:ext cx="3067252" cy="58814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0" y="117927"/>
            <a:ext cx="12188951" cy="646331"/>
          </a:xfrm>
          <a:prstGeom prst="rect">
            <a:avLst/>
          </a:prstGeom>
        </p:spPr>
        <p:txBody>
          <a:bodyPr wrap="square">
            <a:spAutoFit/>
            <a:scene3d>
              <a:camera prst="orthographicFront"/>
              <a:lightRig rig="threePt" dir="t"/>
            </a:scene3d>
            <a:sp3d extrusionH="57150">
              <a:bevelT w="38100" h="38100" prst="angle"/>
            </a:sp3d>
          </a:bodyPr>
          <a:lstStyle/>
          <a:p>
            <a:pPr lvl="0" algn="ctr">
              <a:defRPr/>
            </a:pPr>
            <a:r>
              <a:rPr lang="en-US" sz="3600" b="1" dirty="0">
                <a:ln w="1905"/>
                <a:solidFill>
                  <a:schemeClr val="accent3"/>
                </a:solidFill>
                <a:effectLst>
                  <a:innerShdw blurRad="69850" dist="43180" dir="5400000">
                    <a:srgbClr val="000000">
                      <a:alpha val="65000"/>
                    </a:srgbClr>
                  </a:innerShdw>
                </a:effectLst>
              </a:rPr>
              <a:t>Recognizing Barriers to Understanding Yahuah’s Word </a:t>
            </a:r>
          </a:p>
        </p:txBody>
      </p:sp>
      <p:sp>
        <p:nvSpPr>
          <p:cNvPr id="6" name="Rectangle 5"/>
          <p:cNvSpPr/>
          <p:nvPr/>
        </p:nvSpPr>
        <p:spPr>
          <a:xfrm>
            <a:off x="320040" y="5365263"/>
            <a:ext cx="8642235" cy="144655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a:ln w="50800"/>
                <a:solidFill>
                  <a:schemeClr val="bg1">
                    <a:shade val="50000"/>
                  </a:schemeClr>
                </a:solidFill>
                <a:effectLst/>
              </a:rPr>
              <a:t>Another Barrier:  Even a good </a:t>
            </a:r>
            <a:r>
              <a:rPr lang="en-US" sz="4400" b="1" u="sng" cap="none" spc="0" dirty="0">
                <a:ln w="50800"/>
                <a:solidFill>
                  <a:schemeClr val="bg1">
                    <a:shade val="50000"/>
                  </a:schemeClr>
                </a:solidFill>
                <a:effectLst/>
              </a:rPr>
              <a:t>stress</a:t>
            </a:r>
            <a:r>
              <a:rPr lang="en-US" sz="4400" b="1" cap="none" spc="0" dirty="0">
                <a:ln w="50800"/>
                <a:solidFill>
                  <a:schemeClr val="bg1">
                    <a:shade val="50000"/>
                  </a:schemeClr>
                </a:solidFill>
                <a:effectLst/>
              </a:rPr>
              <a:t> like winning the Lottery!</a:t>
            </a:r>
          </a:p>
        </p:txBody>
      </p:sp>
      <p:sp>
        <p:nvSpPr>
          <p:cNvPr id="11"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80525" y="6485165"/>
            <a:ext cx="2844800" cy="365125"/>
          </a:xfrm>
        </p:spPr>
        <p:txBody>
          <a:bodyPr/>
          <a:lstStyle/>
          <a:p>
            <a:fld id="{FD99AA8B-2E7A-4BBC-8FDE-CA7CF71DD330}" type="slidenum">
              <a:rPr lang="en-US" b="1" smtClean="0">
                <a:solidFill>
                  <a:schemeClr val="tx1"/>
                </a:solidFill>
              </a:rPr>
              <a:t>15</a:t>
            </a:fld>
            <a:endParaRPr lang="en-US" b="1" dirty="0">
              <a:solidFill>
                <a:schemeClr val="tx1"/>
              </a:solidFill>
            </a:endParaRPr>
          </a:p>
        </p:txBody>
      </p:sp>
    </p:spTree>
    <p:extLst>
      <p:ext uri="{BB962C8B-B14F-4D97-AF65-F5344CB8AC3E}">
        <p14:creationId xmlns:p14="http://schemas.microsoft.com/office/powerpoint/2010/main" val="3586059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200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000"/>
                                  </p:stCondLst>
                                  <p:childTnLst>
                                    <p:set>
                                      <p:cBhvr>
                                        <p:cTn id="23"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2000"/>
                                  </p:stCondLst>
                                  <p:childTnLst>
                                    <p:set>
                                      <p:cBhvr>
                                        <p:cTn id="30"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9" end="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000"/>
                                  </p:stCondLst>
                                  <p:childTnLst>
                                    <p:set>
                                      <p:cBhvr>
                                        <p:cTn id="37"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250" fill="hold"/>
                                        <p:tgtEl>
                                          <p:spTgt spid="6"/>
                                        </p:tgtEl>
                                        <p:attrNameLst>
                                          <p:attrName>ppt_w</p:attrName>
                                        </p:attrNameLst>
                                      </p:cBhvr>
                                      <p:tavLst>
                                        <p:tav tm="0">
                                          <p:val>
                                            <p:fltVal val="0"/>
                                          </p:val>
                                        </p:tav>
                                        <p:tav tm="100000">
                                          <p:val>
                                            <p:strVal val="#ppt_w"/>
                                          </p:val>
                                        </p:tav>
                                      </p:tavLst>
                                    </p:anim>
                                    <p:anim calcmode="lin" valueType="num">
                                      <p:cBhvr>
                                        <p:cTn id="43" dur="1250" fill="hold"/>
                                        <p:tgtEl>
                                          <p:spTgt spid="6"/>
                                        </p:tgtEl>
                                        <p:attrNameLst>
                                          <p:attrName>ppt_h</p:attrName>
                                        </p:attrNameLst>
                                      </p:cBhvr>
                                      <p:tavLst>
                                        <p:tav tm="0">
                                          <p:val>
                                            <p:fltVal val="0"/>
                                          </p:val>
                                        </p:tav>
                                        <p:tav tm="100000">
                                          <p:val>
                                            <p:strVal val="#ppt_h"/>
                                          </p:val>
                                        </p:tav>
                                      </p:tavLst>
                                    </p:anim>
                                    <p:animEffect transition="in" filter="fade">
                                      <p:cBhvr>
                                        <p:cTn id="4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ky"/>
          <p:cNvSpPr>
            <a:spLocks noChangeArrowheads="1"/>
          </p:cNvSpPr>
          <p:nvPr/>
        </p:nvSpPr>
        <p:spPr bwMode="auto">
          <a:xfrm>
            <a:off x="2156916" y="835641"/>
            <a:ext cx="2426680" cy="5398440"/>
          </a:xfrm>
          <a:prstGeom prst="rect">
            <a:avLst/>
          </a:prstGeom>
          <a:gradFill>
            <a:gsLst>
              <a:gs pos="100000">
                <a:schemeClr val="accent1">
                  <a:lumMod val="50000"/>
                  <a:lumOff val="50000"/>
                </a:schemeClr>
              </a:gs>
              <a:gs pos="64000">
                <a:schemeClr val="accent1">
                  <a:lumMod val="25000"/>
                  <a:lumOff val="75000"/>
                </a:schemeClr>
              </a:gs>
            </a:gsLst>
            <a:lin ang="16200000" scaled="1"/>
          </a:gradFill>
          <a:ln w="3175">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loud"/>
          <p:cNvSpPr>
            <a:spLocks/>
          </p:cNvSpPr>
          <p:nvPr/>
        </p:nvSpPr>
        <p:spPr bwMode="auto">
          <a:xfrm>
            <a:off x="3202343" y="2884040"/>
            <a:ext cx="1797864" cy="1405906"/>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loud"/>
          <p:cNvSpPr>
            <a:spLocks/>
          </p:cNvSpPr>
          <p:nvPr/>
        </p:nvSpPr>
        <p:spPr bwMode="auto">
          <a:xfrm>
            <a:off x="2087179" y="1998318"/>
            <a:ext cx="1458866" cy="1140813"/>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loud"/>
          <p:cNvSpPr>
            <a:spLocks/>
          </p:cNvSpPr>
          <p:nvPr/>
        </p:nvSpPr>
        <p:spPr bwMode="auto">
          <a:xfrm>
            <a:off x="2545110" y="1030262"/>
            <a:ext cx="1215606" cy="950587"/>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artwork mask"/>
          <p:cNvSpPr/>
          <p:nvPr/>
        </p:nvSpPr>
        <p:spPr>
          <a:xfrm>
            <a:off x="0" y="-9684"/>
            <a:ext cx="984190" cy="6867684"/>
          </a:xfrm>
          <a:prstGeom prst="rect">
            <a:avLst/>
          </a:prstGeom>
          <a:gradFill>
            <a:gsLst>
              <a:gs pos="63000">
                <a:schemeClr val="accent5">
                  <a:lumMod val="60000"/>
                  <a:lumOff val="40000"/>
                </a:schemeClr>
              </a:gs>
              <a:gs pos="0">
                <a:schemeClr val="accent5">
                  <a:lumMod val="60000"/>
                  <a:lumOff val="40000"/>
                </a:scheme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p:cNvSpPr>
            <a:spLocks noChangeArrowheads="1"/>
          </p:cNvSpPr>
          <p:nvPr/>
        </p:nvSpPr>
        <p:spPr bwMode="auto">
          <a:xfrm>
            <a:off x="0" y="6122134"/>
            <a:ext cx="12192000" cy="735866"/>
          </a:xfrm>
          <a:prstGeom prst="rect">
            <a:avLst/>
          </a:prstGeom>
          <a:solidFill>
            <a:srgbClr val="5E648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p:cNvSpPr>
            <a:spLocks noChangeArrowheads="1"/>
          </p:cNvSpPr>
          <p:nvPr/>
        </p:nvSpPr>
        <p:spPr bwMode="auto">
          <a:xfrm>
            <a:off x="0" y="5929115"/>
            <a:ext cx="2103120" cy="22297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p:cNvSpPr>
            <a:spLocks noChangeArrowheads="1"/>
          </p:cNvSpPr>
          <p:nvPr/>
        </p:nvSpPr>
        <p:spPr bwMode="auto">
          <a:xfrm>
            <a:off x="4648200" y="5929115"/>
            <a:ext cx="7543800" cy="21573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nd"/>
          <p:cNvGrpSpPr/>
          <p:nvPr/>
        </p:nvGrpSpPr>
        <p:grpSpPr>
          <a:xfrm>
            <a:off x="2156916" y="5099389"/>
            <a:ext cx="2426680" cy="1034829"/>
            <a:chOff x="1377195" y="5110021"/>
            <a:chExt cx="2426680" cy="1034829"/>
          </a:xfrm>
        </p:grpSpPr>
        <p:sp>
          <p:nvSpPr>
            <p:cNvPr id="52" name="ground"/>
            <p:cNvSpPr>
              <a:spLocks noChangeArrowheads="1"/>
            </p:cNvSpPr>
            <p:nvPr/>
          </p:nvSpPr>
          <p:spPr bwMode="auto">
            <a:xfrm>
              <a:off x="1377195" y="5110021"/>
              <a:ext cx="2423160" cy="1034829"/>
            </a:xfrm>
            <a:prstGeom prst="rect">
              <a:avLst/>
            </a:prstGeom>
            <a:gradFill>
              <a:gsLst>
                <a:gs pos="100000">
                  <a:schemeClr val="accent6">
                    <a:lumMod val="75000"/>
                  </a:schemeClr>
                </a:gs>
                <a:gs pos="3738">
                  <a:schemeClr val="accent5">
                    <a:lumMod val="50000"/>
                  </a:schemeClr>
                </a:gs>
                <a:gs pos="40000">
                  <a:schemeClr val="accent4">
                    <a:lumMod val="50000"/>
                  </a:schemeClr>
                </a:gs>
              </a:gsLst>
              <a:lin ang="16200000" scaled="1"/>
            </a:gradFill>
            <a:ln w="3175">
              <a:noFill/>
            </a:ln>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ground"/>
            <p:cNvSpPr>
              <a:spLocks noChangeArrowheads="1"/>
            </p:cNvSpPr>
            <p:nvPr/>
          </p:nvSpPr>
          <p:spPr bwMode="auto">
            <a:xfrm>
              <a:off x="1377195" y="5876925"/>
              <a:ext cx="2426680" cy="267923"/>
            </a:xfrm>
            <a:prstGeom prst="rect">
              <a:avLst/>
            </a:prstGeom>
            <a:gradFill>
              <a:gsLst>
                <a:gs pos="3738">
                  <a:schemeClr val="accent5">
                    <a:lumMod val="50000"/>
                  </a:schemeClr>
                </a:gs>
                <a:gs pos="100000">
                  <a:schemeClr val="accent4">
                    <a:lumMod val="50000"/>
                    <a:alpha val="50000"/>
                  </a:schemeClr>
                </a:gs>
              </a:gsLst>
              <a:lin ang="16200000" scaled="1"/>
            </a:gradFill>
            <a:ln w="3175">
              <a:noFill/>
            </a:ln>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door piece"/>
          <p:cNvSpPr>
            <a:spLocks/>
          </p:cNvSpPr>
          <p:nvPr/>
        </p:nvSpPr>
        <p:spPr bwMode="auto">
          <a:xfrm>
            <a:off x="2198722" y="840951"/>
            <a:ext cx="2281188" cy="5276088"/>
          </a:xfrm>
          <a:custGeom>
            <a:avLst/>
            <a:gdLst>
              <a:gd name="T0" fmla="*/ 130 w 135"/>
              <a:gd name="T1" fmla="*/ 0 h 313"/>
              <a:gd name="T2" fmla="*/ 5 w 135"/>
              <a:gd name="T3" fmla="*/ 0 h 313"/>
              <a:gd name="T4" fmla="*/ 0 w 135"/>
              <a:gd name="T5" fmla="*/ 0 h 313"/>
              <a:gd name="T6" fmla="*/ 0 w 135"/>
              <a:gd name="T7" fmla="*/ 5 h 313"/>
              <a:gd name="T8" fmla="*/ 0 w 135"/>
              <a:gd name="T9" fmla="*/ 313 h 313"/>
              <a:gd name="T10" fmla="*/ 5 w 135"/>
              <a:gd name="T11" fmla="*/ 313 h 313"/>
              <a:gd name="T12" fmla="*/ 5 w 135"/>
              <a:gd name="T13" fmla="*/ 5 h 313"/>
              <a:gd name="T14" fmla="*/ 130 w 135"/>
              <a:gd name="T15" fmla="*/ 5 h 313"/>
              <a:gd name="T16" fmla="*/ 130 w 135"/>
              <a:gd name="T17" fmla="*/ 313 h 313"/>
              <a:gd name="T18" fmla="*/ 135 w 135"/>
              <a:gd name="T19" fmla="*/ 313 h 313"/>
              <a:gd name="T20" fmla="*/ 135 w 135"/>
              <a:gd name="T21" fmla="*/ 5 h 313"/>
              <a:gd name="T22" fmla="*/ 135 w 135"/>
              <a:gd name="T23" fmla="*/ 0 h 313"/>
              <a:gd name="T24" fmla="*/ 130 w 135"/>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313">
                <a:moveTo>
                  <a:pt x="130" y="0"/>
                </a:moveTo>
                <a:lnTo>
                  <a:pt x="5" y="0"/>
                </a:lnTo>
                <a:lnTo>
                  <a:pt x="0" y="0"/>
                </a:lnTo>
                <a:lnTo>
                  <a:pt x="0" y="5"/>
                </a:lnTo>
                <a:lnTo>
                  <a:pt x="0" y="313"/>
                </a:lnTo>
                <a:lnTo>
                  <a:pt x="5" y="313"/>
                </a:lnTo>
                <a:lnTo>
                  <a:pt x="5" y="5"/>
                </a:lnTo>
                <a:lnTo>
                  <a:pt x="130" y="5"/>
                </a:lnTo>
                <a:lnTo>
                  <a:pt x="130" y="313"/>
                </a:lnTo>
                <a:lnTo>
                  <a:pt x="135" y="313"/>
                </a:lnTo>
                <a:lnTo>
                  <a:pt x="135" y="5"/>
                </a:lnTo>
                <a:lnTo>
                  <a:pt x="135" y="0"/>
                </a:lnTo>
                <a:lnTo>
                  <a:pt x="130" y="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p:cNvSpPr>
            <a:spLocks noChangeArrowheads="1"/>
          </p:cNvSpPr>
          <p:nvPr/>
        </p:nvSpPr>
        <p:spPr bwMode="auto">
          <a:xfrm>
            <a:off x="0" y="6088075"/>
            <a:ext cx="210312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p:cNvSpPr>
            <a:spLocks noChangeArrowheads="1"/>
          </p:cNvSpPr>
          <p:nvPr/>
        </p:nvSpPr>
        <p:spPr bwMode="auto">
          <a:xfrm>
            <a:off x="4648200" y="6088075"/>
            <a:ext cx="754380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door piece"/>
          <p:cNvSpPr>
            <a:spLocks/>
          </p:cNvSpPr>
          <p:nvPr/>
        </p:nvSpPr>
        <p:spPr bwMode="auto">
          <a:xfrm>
            <a:off x="2012852" y="752355"/>
            <a:ext cx="2652936" cy="5382270"/>
          </a:xfrm>
          <a:custGeom>
            <a:avLst/>
            <a:gdLst>
              <a:gd name="T0" fmla="*/ 146 w 157"/>
              <a:gd name="T1" fmla="*/ 0 h 323"/>
              <a:gd name="T2" fmla="*/ 11 w 157"/>
              <a:gd name="T3" fmla="*/ 0 h 323"/>
              <a:gd name="T4" fmla="*/ 0 w 157"/>
              <a:gd name="T5" fmla="*/ 0 h 323"/>
              <a:gd name="T6" fmla="*/ 0 w 157"/>
              <a:gd name="T7" fmla="*/ 10 h 323"/>
              <a:gd name="T8" fmla="*/ 0 w 157"/>
              <a:gd name="T9" fmla="*/ 323 h 323"/>
              <a:gd name="T10" fmla="*/ 11 w 157"/>
              <a:gd name="T11" fmla="*/ 323 h 323"/>
              <a:gd name="T12" fmla="*/ 11 w 157"/>
              <a:gd name="T13" fmla="*/ 10 h 323"/>
              <a:gd name="T14" fmla="*/ 146 w 157"/>
              <a:gd name="T15" fmla="*/ 10 h 323"/>
              <a:gd name="T16" fmla="*/ 146 w 157"/>
              <a:gd name="T17" fmla="*/ 323 h 323"/>
              <a:gd name="T18" fmla="*/ 157 w 157"/>
              <a:gd name="T19" fmla="*/ 323 h 323"/>
              <a:gd name="T20" fmla="*/ 157 w 157"/>
              <a:gd name="T21" fmla="*/ 10 h 323"/>
              <a:gd name="T22" fmla="*/ 157 w 157"/>
              <a:gd name="T23" fmla="*/ 0 h 323"/>
              <a:gd name="T24" fmla="*/ 146 w 157"/>
              <a:gd name="T2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323">
                <a:moveTo>
                  <a:pt x="146" y="0"/>
                </a:moveTo>
                <a:lnTo>
                  <a:pt x="11" y="0"/>
                </a:lnTo>
                <a:lnTo>
                  <a:pt x="0" y="0"/>
                </a:lnTo>
                <a:lnTo>
                  <a:pt x="0" y="10"/>
                </a:lnTo>
                <a:lnTo>
                  <a:pt x="0" y="323"/>
                </a:lnTo>
                <a:lnTo>
                  <a:pt x="11" y="323"/>
                </a:lnTo>
                <a:lnTo>
                  <a:pt x="11" y="10"/>
                </a:lnTo>
                <a:lnTo>
                  <a:pt x="146" y="10"/>
                </a:lnTo>
                <a:lnTo>
                  <a:pt x="146" y="323"/>
                </a:lnTo>
                <a:lnTo>
                  <a:pt x="157" y="323"/>
                </a:lnTo>
                <a:lnTo>
                  <a:pt x="157" y="10"/>
                </a:lnTo>
                <a:lnTo>
                  <a:pt x="157" y="0"/>
                </a:lnTo>
                <a:lnTo>
                  <a:pt x="146" y="0"/>
                </a:lnTo>
                <a:close/>
              </a:path>
            </a:pathLst>
          </a:custGeom>
          <a:solidFill>
            <a:schemeClr val="bg1"/>
          </a:solidFill>
          <a:ln>
            <a:solidFill>
              <a:schemeClr val="tx2"/>
            </a:solid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door open"/>
          <p:cNvGrpSpPr/>
          <p:nvPr/>
        </p:nvGrpSpPr>
        <p:grpSpPr>
          <a:xfrm>
            <a:off x="4395417" y="584183"/>
            <a:ext cx="1977031" cy="5932814"/>
            <a:chOff x="2871416" y="602816"/>
            <a:chExt cx="1977031" cy="5914179"/>
          </a:xfrm>
        </p:grpSpPr>
        <p:grpSp>
          <p:nvGrpSpPr>
            <p:cNvPr id="4" name="door piece"/>
            <p:cNvGrpSpPr/>
            <p:nvPr/>
          </p:nvGrpSpPr>
          <p:grpSpPr>
            <a:xfrm>
              <a:off x="2871416" y="602816"/>
              <a:ext cx="1977031" cy="5914179"/>
              <a:chOff x="5268776" y="1748563"/>
              <a:chExt cx="1328458" cy="3974007"/>
            </a:xfrm>
            <a:effectLst>
              <a:outerShdw blurRad="152400" dist="114300" algn="tl" rotWithShape="0">
                <a:prstClr val="black">
                  <a:alpha val="40000"/>
                </a:prstClr>
              </a:outerShdw>
            </a:effectLst>
          </p:grpSpPr>
          <p:sp>
            <p:nvSpPr>
              <p:cNvPr id="32" name="door piece"/>
              <p:cNvSpPr>
                <a:spLocks/>
              </p:cNvSpPr>
              <p:nvPr/>
            </p:nvSpPr>
            <p:spPr bwMode="auto">
              <a:xfrm>
                <a:off x="5268776" y="1748563"/>
                <a:ext cx="1271682" cy="3974007"/>
              </a:xfrm>
              <a:custGeom>
                <a:avLst/>
                <a:gdLst>
                  <a:gd name="T0" fmla="*/ 0 w 112"/>
                  <a:gd name="T1" fmla="*/ 328 h 350"/>
                  <a:gd name="T2" fmla="*/ 112 w 112"/>
                  <a:gd name="T3" fmla="*/ 350 h 350"/>
                  <a:gd name="T4" fmla="*/ 112 w 112"/>
                  <a:gd name="T5" fmla="*/ 0 h 350"/>
                  <a:gd name="T6" fmla="*/ 0 w 112"/>
                  <a:gd name="T7" fmla="*/ 20 h 350"/>
                  <a:gd name="T8" fmla="*/ 0 w 112"/>
                  <a:gd name="T9" fmla="*/ 328 h 350"/>
                </a:gdLst>
                <a:ahLst/>
                <a:cxnLst>
                  <a:cxn ang="0">
                    <a:pos x="T0" y="T1"/>
                  </a:cxn>
                  <a:cxn ang="0">
                    <a:pos x="T2" y="T3"/>
                  </a:cxn>
                  <a:cxn ang="0">
                    <a:pos x="T4" y="T5"/>
                  </a:cxn>
                  <a:cxn ang="0">
                    <a:pos x="T6" y="T7"/>
                  </a:cxn>
                  <a:cxn ang="0">
                    <a:pos x="T8" y="T9"/>
                  </a:cxn>
                </a:cxnLst>
                <a:rect l="0" t="0" r="r" b="b"/>
                <a:pathLst>
                  <a:path w="112" h="350">
                    <a:moveTo>
                      <a:pt x="0" y="328"/>
                    </a:moveTo>
                    <a:lnTo>
                      <a:pt x="112" y="350"/>
                    </a:lnTo>
                    <a:lnTo>
                      <a:pt x="112" y="0"/>
                    </a:lnTo>
                    <a:lnTo>
                      <a:pt x="0" y="20"/>
                    </a:lnTo>
                    <a:lnTo>
                      <a:pt x="0" y="328"/>
                    </a:lnTo>
                    <a:close/>
                  </a:path>
                </a:pathLst>
              </a:custGeom>
              <a:solidFill>
                <a:schemeClr val="bg1"/>
              </a:solidFill>
              <a:ln>
                <a:solidFill>
                  <a:schemeClr val="bg2"/>
                </a:solid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door piece"/>
              <p:cNvSpPr>
                <a:spLocks/>
              </p:cNvSpPr>
              <p:nvPr/>
            </p:nvSpPr>
            <p:spPr bwMode="auto">
              <a:xfrm>
                <a:off x="6540459" y="1748563"/>
                <a:ext cx="56775" cy="3974007"/>
              </a:xfrm>
              <a:custGeom>
                <a:avLst/>
                <a:gdLst>
                  <a:gd name="T0" fmla="*/ 5 w 5"/>
                  <a:gd name="T1" fmla="*/ 348 h 350"/>
                  <a:gd name="T2" fmla="*/ 0 w 5"/>
                  <a:gd name="T3" fmla="*/ 350 h 350"/>
                  <a:gd name="T4" fmla="*/ 0 w 5"/>
                  <a:gd name="T5" fmla="*/ 0 h 350"/>
                  <a:gd name="T6" fmla="*/ 5 w 5"/>
                  <a:gd name="T7" fmla="*/ 0 h 350"/>
                  <a:gd name="T8" fmla="*/ 5 w 5"/>
                  <a:gd name="T9" fmla="*/ 348 h 350"/>
                </a:gdLst>
                <a:ahLst/>
                <a:cxnLst>
                  <a:cxn ang="0">
                    <a:pos x="T0" y="T1"/>
                  </a:cxn>
                  <a:cxn ang="0">
                    <a:pos x="T2" y="T3"/>
                  </a:cxn>
                  <a:cxn ang="0">
                    <a:pos x="T4" y="T5"/>
                  </a:cxn>
                  <a:cxn ang="0">
                    <a:pos x="T6" y="T7"/>
                  </a:cxn>
                  <a:cxn ang="0">
                    <a:pos x="T8" y="T9"/>
                  </a:cxn>
                </a:cxnLst>
                <a:rect l="0" t="0" r="r" b="b"/>
                <a:pathLst>
                  <a:path w="5" h="350">
                    <a:moveTo>
                      <a:pt x="5" y="348"/>
                    </a:moveTo>
                    <a:lnTo>
                      <a:pt x="0" y="350"/>
                    </a:lnTo>
                    <a:lnTo>
                      <a:pt x="0" y="0"/>
                    </a:lnTo>
                    <a:lnTo>
                      <a:pt x="5" y="0"/>
                    </a:lnTo>
                    <a:lnTo>
                      <a:pt x="5" y="348"/>
                    </a:lnTo>
                    <a:close/>
                  </a:path>
                </a:pathLst>
              </a:custGeom>
              <a:solidFill>
                <a:schemeClr val="bg2">
                  <a:lumMod val="50000"/>
                </a:schemeClr>
              </a:solidFill>
              <a:ln>
                <a:solidFill>
                  <a:schemeClr val="bg2">
                    <a:lumMod val="50000"/>
                  </a:schemeClr>
                </a:solid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door piece"/>
            <p:cNvSpPr>
              <a:spLocks/>
            </p:cNvSpPr>
            <p:nvPr/>
          </p:nvSpPr>
          <p:spPr bwMode="auto">
            <a:xfrm>
              <a:off x="3141778" y="1025262"/>
              <a:ext cx="1284221" cy="3075372"/>
            </a:xfrm>
            <a:custGeom>
              <a:avLst/>
              <a:gdLst>
                <a:gd name="T0" fmla="*/ 76 w 76"/>
                <a:gd name="T1" fmla="*/ 182 h 182"/>
                <a:gd name="T2" fmla="*/ 0 w 76"/>
                <a:gd name="T3" fmla="*/ 180 h 182"/>
                <a:gd name="T4" fmla="*/ 0 w 76"/>
                <a:gd name="T5" fmla="*/ 12 h 182"/>
                <a:gd name="T6" fmla="*/ 76 w 76"/>
                <a:gd name="T7" fmla="*/ 0 h 182"/>
                <a:gd name="T8" fmla="*/ 76 w 76"/>
                <a:gd name="T9" fmla="*/ 182 h 182"/>
              </a:gdLst>
              <a:ahLst/>
              <a:cxnLst>
                <a:cxn ang="0">
                  <a:pos x="T0" y="T1"/>
                </a:cxn>
                <a:cxn ang="0">
                  <a:pos x="T2" y="T3"/>
                </a:cxn>
                <a:cxn ang="0">
                  <a:pos x="T4" y="T5"/>
                </a:cxn>
                <a:cxn ang="0">
                  <a:pos x="T6" y="T7"/>
                </a:cxn>
                <a:cxn ang="0">
                  <a:pos x="T8" y="T9"/>
                </a:cxn>
              </a:cxnLst>
              <a:rect l="0" t="0" r="r" b="b"/>
              <a:pathLst>
                <a:path w="76" h="182">
                  <a:moveTo>
                    <a:pt x="76" y="182"/>
                  </a:moveTo>
                  <a:lnTo>
                    <a:pt x="0" y="180"/>
                  </a:lnTo>
                  <a:lnTo>
                    <a:pt x="0" y="12"/>
                  </a:lnTo>
                  <a:lnTo>
                    <a:pt x="76" y="0"/>
                  </a:lnTo>
                  <a:lnTo>
                    <a:pt x="76" y="182"/>
                  </a:lnTo>
                  <a:close/>
                </a:path>
              </a:pathLst>
            </a:custGeom>
            <a:solidFill>
              <a:schemeClr val="bg1">
                <a:lumMod val="95000"/>
              </a:schemeClr>
            </a:solidFill>
            <a:ln>
              <a:noFill/>
            </a:ln>
            <a:effectLst>
              <a:innerShdw blurRad="241300">
                <a:schemeClr val="bg2">
                  <a:lumMod val="50000"/>
                </a:schemeClr>
              </a:inn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door piece"/>
            <p:cNvSpPr>
              <a:spLocks/>
            </p:cNvSpPr>
            <p:nvPr/>
          </p:nvSpPr>
          <p:spPr bwMode="auto">
            <a:xfrm>
              <a:off x="3141778" y="4489276"/>
              <a:ext cx="1284221" cy="1233534"/>
            </a:xfrm>
            <a:custGeom>
              <a:avLst/>
              <a:gdLst>
                <a:gd name="T0" fmla="*/ 76 w 76"/>
                <a:gd name="T1" fmla="*/ 73 h 73"/>
                <a:gd name="T2" fmla="*/ 0 w 76"/>
                <a:gd name="T3" fmla="*/ 64 h 73"/>
                <a:gd name="T4" fmla="*/ 0 w 76"/>
                <a:gd name="T5" fmla="*/ 0 h 73"/>
                <a:gd name="T6" fmla="*/ 76 w 76"/>
                <a:gd name="T7" fmla="*/ 5 h 73"/>
                <a:gd name="T8" fmla="*/ 76 w 76"/>
                <a:gd name="T9" fmla="*/ 73 h 73"/>
              </a:gdLst>
              <a:ahLst/>
              <a:cxnLst>
                <a:cxn ang="0">
                  <a:pos x="T0" y="T1"/>
                </a:cxn>
                <a:cxn ang="0">
                  <a:pos x="T2" y="T3"/>
                </a:cxn>
                <a:cxn ang="0">
                  <a:pos x="T4" y="T5"/>
                </a:cxn>
                <a:cxn ang="0">
                  <a:pos x="T6" y="T7"/>
                </a:cxn>
                <a:cxn ang="0">
                  <a:pos x="T8" y="T9"/>
                </a:cxn>
              </a:cxnLst>
              <a:rect l="0" t="0" r="r" b="b"/>
              <a:pathLst>
                <a:path w="76" h="73">
                  <a:moveTo>
                    <a:pt x="76" y="73"/>
                  </a:moveTo>
                  <a:lnTo>
                    <a:pt x="0" y="64"/>
                  </a:lnTo>
                  <a:lnTo>
                    <a:pt x="0" y="0"/>
                  </a:lnTo>
                  <a:lnTo>
                    <a:pt x="76" y="5"/>
                  </a:lnTo>
                  <a:lnTo>
                    <a:pt x="76" y="73"/>
                  </a:lnTo>
                  <a:close/>
                </a:path>
              </a:pathLst>
            </a:custGeom>
            <a:solidFill>
              <a:schemeClr val="bg1">
                <a:lumMod val="95000"/>
              </a:schemeClr>
            </a:solidFill>
            <a:ln>
              <a:noFill/>
            </a:ln>
            <a:effectLst>
              <a:innerShdw blurRad="241300">
                <a:schemeClr val="bg2">
                  <a:lumMod val="50000"/>
                </a:schemeClr>
              </a:inn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door piece"/>
            <p:cNvSpPr>
              <a:spLocks noChangeArrowheads="1"/>
            </p:cNvSpPr>
            <p:nvPr/>
          </p:nvSpPr>
          <p:spPr bwMode="auto">
            <a:xfrm>
              <a:off x="4474270" y="3677780"/>
              <a:ext cx="222023" cy="277531"/>
            </a:xfrm>
            <a:prstGeom prst="ellipse">
              <a:avLst/>
            </a:prstGeom>
            <a:gradFill flip="none" rotWithShape="1">
              <a:gsLst>
                <a:gs pos="100000">
                  <a:schemeClr val="bg2">
                    <a:lumMod val="50000"/>
                  </a:schemeClr>
                </a:gs>
                <a:gs pos="0">
                  <a:schemeClr val="accent4"/>
                </a:gs>
              </a:gsLst>
              <a:path path="circle">
                <a:fillToRect l="50000" t="50000" r="50000" b="50000"/>
              </a:path>
              <a:tileRect/>
            </a:gradFill>
            <a:ln>
              <a:noFill/>
            </a:ln>
            <a:effectLst>
              <a:outerShdw blurRad="38100" dist="12700" dir="12600000" algn="r" rotWithShape="0">
                <a:schemeClr val="bg2">
                  <a:lumMod val="50000"/>
                  <a:alpha val="40000"/>
                </a:scheme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 name="Rectangle 43">
            <a:extLst>
              <a:ext uri="{FF2B5EF4-FFF2-40B4-BE49-F238E27FC236}">
                <a16:creationId xmlns:a16="http://schemas.microsoft.com/office/drawing/2014/main" id="{521DDCF8-63F0-4E14-A81D-2DFA2B4783BC}"/>
              </a:ext>
            </a:extLst>
          </p:cNvPr>
          <p:cNvSpPr/>
          <p:nvPr/>
        </p:nvSpPr>
        <p:spPr>
          <a:xfrm>
            <a:off x="6547136" y="298135"/>
            <a:ext cx="5525432" cy="1569660"/>
          </a:xfrm>
          <a:prstGeom prst="rect">
            <a:avLst/>
          </a:prstGeom>
        </p:spPr>
        <p:txBody>
          <a:bodyPr wrap="square">
            <a:spAutoFit/>
            <a:scene3d>
              <a:camera prst="orthographicFront"/>
              <a:lightRig rig="threePt" dir="t"/>
            </a:scene3d>
            <a:sp3d extrusionH="57150">
              <a:bevelT w="82550" h="38100" prst="coolSlant"/>
            </a:sp3d>
          </a:bodyPr>
          <a:lstStyle/>
          <a:p>
            <a:pPr lvl="0" algn="r">
              <a:defRPr/>
            </a:pPr>
            <a:r>
              <a:rPr lang="en-US" sz="2400" b="1" dirty="0">
                <a:solidFill>
                  <a:schemeClr val="accent1">
                    <a:lumMod val="50000"/>
                    <a:lumOff val="50000"/>
                  </a:schemeClr>
                </a:solidFill>
                <a:latin typeface="Arial Nova" panose="020B0504020202020204" pitchFamily="34" charset="0"/>
              </a:rPr>
              <a:t>Study to show yourself approved </a:t>
            </a:r>
            <a:br>
              <a:rPr lang="en-US" sz="2400" b="1" dirty="0">
                <a:solidFill>
                  <a:schemeClr val="accent1">
                    <a:lumMod val="50000"/>
                    <a:lumOff val="50000"/>
                  </a:schemeClr>
                </a:solidFill>
                <a:latin typeface="Arial Nova" panose="020B0504020202020204" pitchFamily="34" charset="0"/>
              </a:rPr>
            </a:br>
            <a:r>
              <a:rPr lang="en-US" sz="2400" b="1" dirty="0">
                <a:solidFill>
                  <a:schemeClr val="accent1">
                    <a:lumMod val="50000"/>
                    <a:lumOff val="50000"/>
                  </a:schemeClr>
                </a:solidFill>
                <a:latin typeface="Arial Nova" panose="020B0504020202020204" pitchFamily="34" charset="0"/>
              </a:rPr>
              <a:t>unto YAH, a workman that needs not to be ashamed, rightly dividing the </a:t>
            </a:r>
            <a:br>
              <a:rPr lang="en-US" sz="2400" b="1" dirty="0">
                <a:solidFill>
                  <a:schemeClr val="accent1">
                    <a:lumMod val="50000"/>
                    <a:lumOff val="50000"/>
                  </a:schemeClr>
                </a:solidFill>
                <a:latin typeface="Arial Nova" panose="020B0504020202020204" pitchFamily="34" charset="0"/>
              </a:rPr>
            </a:br>
            <a:r>
              <a:rPr lang="en-US" sz="2400" b="1" dirty="0">
                <a:solidFill>
                  <a:schemeClr val="accent1">
                    <a:lumMod val="50000"/>
                    <a:lumOff val="50000"/>
                  </a:schemeClr>
                </a:solidFill>
                <a:latin typeface="Arial Nova" panose="020B0504020202020204" pitchFamily="34" charset="0"/>
              </a:rPr>
              <a:t>Word of Truth.  2 </a:t>
            </a:r>
            <a: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t>Timothy 2:15</a:t>
            </a:r>
          </a:p>
        </p:txBody>
      </p:sp>
      <p:sp>
        <p:nvSpPr>
          <p:cNvPr id="56" name="Rectangle 55">
            <a:extLst>
              <a:ext uri="{FF2B5EF4-FFF2-40B4-BE49-F238E27FC236}">
                <a16:creationId xmlns:a16="http://schemas.microsoft.com/office/drawing/2014/main" id="{064FCFF1-F74F-41CA-9C86-508AB35744F0}"/>
              </a:ext>
            </a:extLst>
          </p:cNvPr>
          <p:cNvSpPr/>
          <p:nvPr/>
        </p:nvSpPr>
        <p:spPr>
          <a:xfrm>
            <a:off x="6463673" y="2080641"/>
            <a:ext cx="5606632" cy="3785652"/>
          </a:xfrm>
          <a:prstGeom prst="rect">
            <a:avLst/>
          </a:prstGeom>
        </p:spPr>
        <p:txBody>
          <a:bodyPr wrap="square">
            <a:spAutoFit/>
            <a:scene3d>
              <a:camera prst="orthographicFront"/>
              <a:lightRig rig="threePt" dir="t"/>
            </a:scene3d>
            <a:sp3d extrusionH="57150">
              <a:bevelT w="82550" h="38100" prst="coolSlant"/>
            </a:sp3d>
          </a:bodyPr>
          <a:lstStyle/>
          <a:p>
            <a:pPr lvl="0" algn="r">
              <a:defRPr/>
            </a:pPr>
            <a:r>
              <a:rPr lang="en-US" sz="2400" dirty="0">
                <a:solidFill>
                  <a:srgbClr val="002060"/>
                </a:solidFill>
                <a:latin typeface="Arial Nova" panose="020B0504020202020204" pitchFamily="34" charset="0"/>
              </a:rPr>
              <a:t>Yea, if you cry after knowledge, and lift up your voice for understanding;</a:t>
            </a:r>
          </a:p>
          <a:p>
            <a:pPr lvl="0" algn="r">
              <a:defRPr/>
            </a:pPr>
            <a:r>
              <a:rPr lang="en-US" sz="2400" dirty="0">
                <a:solidFill>
                  <a:srgbClr val="002060"/>
                </a:solidFill>
                <a:latin typeface="Arial Nova" panose="020B0504020202020204" pitchFamily="34" charset="0"/>
              </a:rPr>
              <a:t>If you seek her as silver, and </a:t>
            </a:r>
            <a:br>
              <a:rPr lang="en-US" sz="2400" dirty="0">
                <a:solidFill>
                  <a:srgbClr val="002060"/>
                </a:solidFill>
                <a:latin typeface="Arial Nova" panose="020B0504020202020204" pitchFamily="34" charset="0"/>
              </a:rPr>
            </a:br>
            <a:r>
              <a:rPr lang="en-US" sz="2400" dirty="0">
                <a:solidFill>
                  <a:srgbClr val="002060"/>
                </a:solidFill>
                <a:latin typeface="Arial Nova" panose="020B0504020202020204" pitchFamily="34" charset="0"/>
              </a:rPr>
              <a:t>search for her as for hid treasures;</a:t>
            </a:r>
          </a:p>
          <a:p>
            <a:pPr lvl="0" algn="r">
              <a:defRPr/>
            </a:pPr>
            <a:r>
              <a:rPr lang="en-US" sz="2400" dirty="0">
                <a:solidFill>
                  <a:srgbClr val="002060"/>
                </a:solidFill>
                <a:latin typeface="Arial Nova" panose="020B0504020202020204" pitchFamily="34" charset="0"/>
              </a:rPr>
              <a:t>Then shall you understand </a:t>
            </a:r>
            <a:br>
              <a:rPr lang="en-US" sz="2400" dirty="0">
                <a:solidFill>
                  <a:srgbClr val="002060"/>
                </a:solidFill>
                <a:latin typeface="Arial Nova" panose="020B0504020202020204" pitchFamily="34" charset="0"/>
              </a:rPr>
            </a:br>
            <a:r>
              <a:rPr lang="en-US" sz="2400" dirty="0">
                <a:solidFill>
                  <a:srgbClr val="002060"/>
                </a:solidFill>
                <a:latin typeface="Arial Nova" panose="020B0504020202020204" pitchFamily="34" charset="0"/>
              </a:rPr>
              <a:t>the fear of YAHUAH, and find </a:t>
            </a:r>
            <a:br>
              <a:rPr lang="en-US" sz="2400" dirty="0">
                <a:solidFill>
                  <a:srgbClr val="002060"/>
                </a:solidFill>
                <a:latin typeface="Arial Nova" panose="020B0504020202020204" pitchFamily="34" charset="0"/>
              </a:rPr>
            </a:br>
            <a:r>
              <a:rPr lang="en-US" sz="2400" dirty="0">
                <a:solidFill>
                  <a:srgbClr val="002060"/>
                </a:solidFill>
                <a:latin typeface="Arial Nova" panose="020B0504020202020204" pitchFamily="34" charset="0"/>
              </a:rPr>
              <a:t>the knowledge of ELOHIM.</a:t>
            </a:r>
          </a:p>
          <a:p>
            <a:pPr lvl="0" algn="r">
              <a:defRPr/>
            </a:pPr>
            <a:r>
              <a:rPr lang="en-US" sz="2400" dirty="0">
                <a:solidFill>
                  <a:srgbClr val="002060"/>
                </a:solidFill>
                <a:latin typeface="Arial Nova" panose="020B0504020202020204" pitchFamily="34" charset="0"/>
              </a:rPr>
              <a:t>For YAHUAH gives wisdom: </a:t>
            </a:r>
            <a:br>
              <a:rPr lang="en-US" sz="2400" dirty="0">
                <a:solidFill>
                  <a:srgbClr val="002060"/>
                </a:solidFill>
                <a:latin typeface="Arial Nova" panose="020B0504020202020204" pitchFamily="34" charset="0"/>
              </a:rPr>
            </a:br>
            <a:r>
              <a:rPr lang="en-US" sz="2400" dirty="0">
                <a:solidFill>
                  <a:srgbClr val="002060"/>
                </a:solidFill>
                <a:latin typeface="Arial Nova" panose="020B0504020202020204" pitchFamily="34" charset="0"/>
              </a:rPr>
              <a:t>out of his mouth comes knowledge </a:t>
            </a:r>
            <a:br>
              <a:rPr lang="en-US" sz="2400" dirty="0">
                <a:solidFill>
                  <a:srgbClr val="002060"/>
                </a:solidFill>
                <a:latin typeface="Arial Nova" panose="020B0504020202020204" pitchFamily="34" charset="0"/>
              </a:rPr>
            </a:br>
            <a:r>
              <a:rPr lang="en-US" sz="2400" dirty="0">
                <a:solidFill>
                  <a:srgbClr val="002060"/>
                </a:solidFill>
                <a:latin typeface="Arial Nova" panose="020B0504020202020204" pitchFamily="34" charset="0"/>
              </a:rPr>
              <a:t>and understanding.  </a:t>
            </a:r>
            <a:r>
              <a:rPr lang="en-US" sz="2400" b="1" dirty="0" err="1">
                <a:solidFill>
                  <a:srgbClr val="002060"/>
                </a:solidFill>
                <a:latin typeface="Arial Nova" panose="020B0504020202020204" pitchFamily="34" charset="0"/>
              </a:rPr>
              <a:t>Prov</a:t>
            </a:r>
            <a:r>
              <a:rPr lang="en-US" sz="2400" b="1" dirty="0">
                <a:solidFill>
                  <a:srgbClr val="002060"/>
                </a:solidFill>
                <a:latin typeface="Arial Nova" panose="020B0504020202020204" pitchFamily="34" charset="0"/>
              </a:rPr>
              <a:t> </a:t>
            </a:r>
            <a:r>
              <a:rPr kumimoji="0" lang="en-US" sz="2400" b="1" i="0" u="none" strike="noStrike" kern="1200" cap="none" spc="0" normalizeH="0" baseline="0" noProof="0" dirty="0">
                <a:ln>
                  <a:noFill/>
                </a:ln>
                <a:solidFill>
                  <a:srgbClr val="002060"/>
                </a:solidFill>
                <a:effectLst/>
                <a:uLnTx/>
                <a:uFillTx/>
                <a:latin typeface="Arial Nova" panose="020B0504020202020204" pitchFamily="34" charset="0"/>
              </a:rPr>
              <a:t>2:3-6</a:t>
            </a:r>
          </a:p>
        </p:txBody>
      </p:sp>
      <p:sp>
        <p:nvSpPr>
          <p:cNvPr id="59" name="Rectangle 58">
            <a:extLst>
              <a:ext uri="{FF2B5EF4-FFF2-40B4-BE49-F238E27FC236}">
                <a16:creationId xmlns:a16="http://schemas.microsoft.com/office/drawing/2014/main" id="{9A99F944-D3CD-4222-AAB1-09BBDDB8BDAD}"/>
              </a:ext>
            </a:extLst>
          </p:cNvPr>
          <p:cNvSpPr/>
          <p:nvPr/>
        </p:nvSpPr>
        <p:spPr>
          <a:xfrm>
            <a:off x="19547" y="584182"/>
            <a:ext cx="1898899" cy="6001643"/>
          </a:xfrm>
          <a:prstGeom prst="rect">
            <a:avLst/>
          </a:prstGeom>
        </p:spPr>
        <p:txBody>
          <a:bodyPr wrap="square">
            <a:spAutoFit/>
            <a:scene3d>
              <a:camera prst="orthographicFront"/>
              <a:lightRig rig="threePt" dir="t"/>
            </a:scene3d>
            <a:sp3d extrusionH="57150">
              <a:bevelT w="82550" h="38100" prst="coolSlant"/>
            </a:sp3d>
          </a:bodyPr>
          <a:lstStyle/>
          <a:p>
            <a:pPr lvl="0" algn="r">
              <a:defRPr/>
            </a:pPr>
            <a:r>
              <a:rPr kumimoji="0" lang="en-US" sz="2000" i="0" u="none" strike="noStrike" kern="1200" cap="none" spc="0" normalizeH="0" baseline="0" noProof="0" dirty="0">
                <a:ln>
                  <a:noFill/>
                </a:ln>
                <a:solidFill>
                  <a:schemeClr val="accent1">
                    <a:lumMod val="50000"/>
                    <a:lumOff val="50000"/>
                  </a:schemeClr>
                </a:solidFill>
                <a:effectLst>
                  <a:outerShdw blurRad="38100" dist="38100" dir="2700000" algn="tl">
                    <a:srgbClr val="000000">
                      <a:alpha val="43137"/>
                    </a:srgbClr>
                  </a:outerShdw>
                </a:effectLst>
                <a:uLnTx/>
                <a:uFillTx/>
                <a:latin typeface="Arial Nova" panose="020B0504020202020204" pitchFamily="34" charset="0"/>
              </a:rPr>
              <a:t> </a:t>
            </a:r>
            <a:r>
              <a:rPr lang="en-US" sz="2000" dirty="0">
                <a:solidFill>
                  <a:schemeClr val="accent1">
                    <a:lumMod val="50000"/>
                    <a:lumOff val="50000"/>
                  </a:schemeClr>
                </a:solidFill>
                <a:latin typeface="Arial Nova" panose="020B0504020202020204" pitchFamily="34" charset="0"/>
              </a:rPr>
              <a:t> </a:t>
            </a:r>
            <a:r>
              <a:rPr lang="en-US" sz="2000" b="1" dirty="0">
                <a:solidFill>
                  <a:schemeClr val="accent1">
                    <a:lumMod val="50000"/>
                    <a:lumOff val="50000"/>
                  </a:schemeClr>
                </a:solidFill>
                <a:latin typeface="Arial Nova" panose="020B0504020202020204" pitchFamily="34" charset="0"/>
              </a:rPr>
              <a:t>Ask, and it shall be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given you;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seek, and ye shall find;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knock, and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it shall be opened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unto you: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for everyone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that asks receives; </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and he that seeks finds; and to him that knocks</a:t>
            </a:r>
            <a:br>
              <a:rPr lang="en-US" sz="2000" b="1" dirty="0">
                <a:solidFill>
                  <a:schemeClr val="accent1">
                    <a:lumMod val="50000"/>
                    <a:lumOff val="50000"/>
                  </a:schemeClr>
                </a:solidFill>
                <a:latin typeface="Arial Nova" panose="020B0504020202020204" pitchFamily="34" charset="0"/>
              </a:rPr>
            </a:br>
            <a:r>
              <a:rPr lang="en-US" sz="2000" b="1" dirty="0">
                <a:solidFill>
                  <a:schemeClr val="accent1">
                    <a:lumMod val="50000"/>
                    <a:lumOff val="50000"/>
                  </a:schemeClr>
                </a:solidFill>
                <a:latin typeface="Arial Nova" panose="020B0504020202020204" pitchFamily="34" charset="0"/>
              </a:rPr>
              <a:t> it shall be opened.</a:t>
            </a:r>
            <a:endParaRPr kumimoji="0" lang="en-US" sz="20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Nova" panose="020B0504020202020204" pitchFamily="34" charset="0"/>
              </a:rPr>
              <a:t>Matt 7:7-8</a:t>
            </a:r>
          </a:p>
        </p:txBody>
      </p:sp>
      <p:sp>
        <p:nvSpPr>
          <p:cNvPr id="37" name="Title 1"/>
          <p:cNvSpPr>
            <a:spLocks noGrp="1"/>
          </p:cNvSpPr>
          <p:nvPr>
            <p:ph type="ctrTitle"/>
          </p:nvPr>
        </p:nvSpPr>
        <p:spPr>
          <a:xfrm>
            <a:off x="69447" y="-119853"/>
            <a:ext cx="6030710" cy="819152"/>
          </a:xfrm>
        </p:spPr>
        <p:txBody>
          <a:bodyPr>
            <a:normAutofit/>
            <a:scene3d>
              <a:camera prst="orthographicFront"/>
              <a:lightRig rig="threePt" dir="t"/>
            </a:scene3d>
            <a:sp3d extrusionH="57150">
              <a:bevelT w="38100" h="38100"/>
            </a:sp3d>
          </a:bodyPr>
          <a:lstStyle/>
          <a:p>
            <a:r>
              <a:rPr lang="en-US" sz="4400" dirty="0">
                <a:solidFill>
                  <a:srgbClr val="0070C0"/>
                </a:solidFill>
                <a:effectLst>
                  <a:outerShdw blurRad="38100" dist="38100" dir="2700000" algn="tl">
                    <a:srgbClr val="000000">
                      <a:alpha val="43137"/>
                    </a:srgbClr>
                  </a:outerShdw>
                </a:effectLst>
                <a:latin typeface="Comic Sans MS" pitchFamily="66" charset="0"/>
              </a:rPr>
              <a:t>Promises of the Word</a:t>
            </a:r>
          </a:p>
        </p:txBody>
      </p:sp>
      <p:sp>
        <p:nvSpPr>
          <p:cNvPr id="39" name="Slide Number Placeholder 1">
            <a:extLst>
              <a:ext uri="{FF2B5EF4-FFF2-40B4-BE49-F238E27FC236}">
                <a16:creationId xmlns:a16="http://schemas.microsoft.com/office/drawing/2014/main" id="{E3611DAE-4712-4B60-9EAF-02F4B5B595B9}"/>
              </a:ext>
            </a:extLst>
          </p:cNvPr>
          <p:cNvSpPr txBox="1">
            <a:spLocks/>
          </p:cNvSpPr>
          <p:nvPr/>
        </p:nvSpPr>
        <p:spPr>
          <a:xfrm>
            <a:off x="9266989" y="64039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z="1400" smtClean="0">
                <a:solidFill>
                  <a:schemeClr val="tx1"/>
                </a:solidFill>
              </a:rPr>
              <a:pPr/>
              <a:t>16</a:t>
            </a:fld>
            <a:endParaRPr lang="en-US" sz="2000" dirty="0">
              <a:solidFill>
                <a:schemeClr val="tx1"/>
              </a:solidFill>
            </a:endParaRPr>
          </a:p>
        </p:txBody>
      </p:sp>
    </p:spTree>
    <p:extLst>
      <p:ext uri="{BB962C8B-B14F-4D97-AF65-F5344CB8AC3E}">
        <p14:creationId xmlns:p14="http://schemas.microsoft.com/office/powerpoint/2010/main" val="229661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23662" y="458889"/>
            <a:ext cx="5283200" cy="819152"/>
          </a:xfrm>
        </p:spPr>
        <p:txBody>
          <a:bodyPr>
            <a:scene3d>
              <a:camera prst="orthographicFront"/>
              <a:lightRig rig="threePt" dir="t"/>
            </a:scene3d>
            <a:sp3d extrusionH="57150">
              <a:bevelT w="38100" h="38100"/>
            </a:sp3d>
          </a:bodyPr>
          <a:lstStyle/>
          <a:p>
            <a:r>
              <a:rPr lang="en-US" dirty="0">
                <a:effectLst>
                  <a:outerShdw blurRad="38100" dist="38100" dir="2700000" algn="tl">
                    <a:srgbClr val="000000">
                      <a:alpha val="43137"/>
                    </a:srgbClr>
                  </a:outerShdw>
                </a:effectLst>
              </a:rPr>
              <a:t>Cognitive </a:t>
            </a:r>
            <a:r>
              <a:rPr lang="en-US" dirty="0">
                <a:solidFill>
                  <a:srgbClr val="C00000"/>
                </a:solidFill>
                <a:effectLst>
                  <a:outerShdw blurRad="38100" dist="38100" dir="2700000" algn="tl">
                    <a:srgbClr val="000000">
                      <a:alpha val="43137"/>
                    </a:srgbClr>
                  </a:outerShdw>
                </a:effectLst>
              </a:rPr>
              <a:t>Dissonance:</a:t>
            </a:r>
          </a:p>
        </p:txBody>
      </p:sp>
      <p:sp>
        <p:nvSpPr>
          <p:cNvPr id="3" name="Subtitle 2"/>
          <p:cNvSpPr>
            <a:spLocks noGrp="1"/>
          </p:cNvSpPr>
          <p:nvPr>
            <p:ph type="subTitle" idx="1"/>
          </p:nvPr>
        </p:nvSpPr>
        <p:spPr>
          <a:xfrm>
            <a:off x="4310763" y="1415893"/>
            <a:ext cx="6896099" cy="1752600"/>
          </a:xfrm>
        </p:spPr>
        <p:txBody>
          <a:bodyPr>
            <a:normAutofit fontScale="92500" lnSpcReduction="10000"/>
            <a:scene3d>
              <a:camera prst="orthographicFront"/>
              <a:lightRig rig="threePt" dir="t"/>
            </a:scene3d>
            <a:sp3d extrusionH="57150">
              <a:bevelT w="38100" h="38100"/>
            </a:sp3d>
          </a:bodyPr>
          <a:lstStyle/>
          <a:p>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psychological</a:t>
            </a:r>
            <a:r>
              <a:rPr lang="en-US" dirty="0">
                <a:ln>
                  <a:solidFill>
                    <a:schemeClr val="tx1"/>
                  </a:solidFill>
                </a:ln>
                <a:solidFill>
                  <a:schemeClr val="accent1">
                    <a:lumMod val="75000"/>
                  </a:schemeClr>
                </a:solidFill>
                <a:effectLst>
                  <a:outerShdw blurRad="38100" dist="38100" dir="2700000" algn="tl">
                    <a:srgbClr val="000000">
                      <a:alpha val="43137"/>
                    </a:srgbClr>
                  </a:outerShdw>
                </a:effectLst>
              </a:rPr>
              <a:t> </a:t>
            </a:r>
            <a:r>
              <a:rPr lang="en-US" b="1" dirty="0">
                <a:ln>
                  <a:solidFill>
                    <a:schemeClr val="tx1"/>
                  </a:solidFill>
                </a:ln>
                <a:solidFill>
                  <a:srgbClr val="C00000"/>
                </a:solidFill>
                <a:effectLst>
                  <a:outerShdw blurRad="38100" dist="38100" dir="2700000" algn="tl">
                    <a:srgbClr val="000000">
                      <a:alpha val="43137"/>
                    </a:srgbClr>
                  </a:outerShdw>
                </a:effectLst>
              </a:rPr>
              <a:t>conflict</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 resulting </a:t>
            </a:r>
            <a:r>
              <a:rPr lang="en-US" b="1" dirty="0">
                <a:ln>
                  <a:solidFill>
                    <a:schemeClr val="tx1"/>
                  </a:solidFill>
                </a:ln>
                <a:solidFill>
                  <a:schemeClr val="accent4">
                    <a:lumMod val="40000"/>
                    <a:lumOff val="60000"/>
                  </a:schemeClr>
                </a:solidFill>
                <a:effectLst>
                  <a:outerShdw blurRad="38100" dist="38100" dir="2700000" algn="tl">
                    <a:srgbClr val="000000">
                      <a:alpha val="43137"/>
                    </a:srgbClr>
                  </a:outerShdw>
                </a:effectLst>
              </a:rPr>
              <a:t>from</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 incompatible </a:t>
            </a:r>
            <a:r>
              <a:rPr lang="en-US" b="1" dirty="0">
                <a:ln>
                  <a:solidFill>
                    <a:schemeClr val="tx1"/>
                  </a:solidFill>
                </a:ln>
                <a:solidFill>
                  <a:schemeClr val="accent4">
                    <a:lumMod val="40000"/>
                    <a:lumOff val="60000"/>
                  </a:schemeClr>
                </a:solidFill>
                <a:effectLst>
                  <a:outerShdw blurRad="38100" dist="38100" dir="2700000" algn="tl">
                    <a:srgbClr val="000000">
                      <a:alpha val="43137"/>
                    </a:srgbClr>
                  </a:outerShdw>
                </a:effectLst>
              </a:rPr>
              <a:t>beliefs and attitudes held simultaneously </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[double-mindedness]</a:t>
            </a:r>
          </a:p>
        </p:txBody>
      </p:sp>
      <p:pic>
        <p:nvPicPr>
          <p:cNvPr id="4" name="Picture 3">
            <a:extLst>
              <a:ext uri="{FF2B5EF4-FFF2-40B4-BE49-F238E27FC236}">
                <a16:creationId xmlns:a16="http://schemas.microsoft.com/office/drawing/2014/main" id="{FA12189C-0BF5-46E9-B34B-95405FA78F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1206862" y="1753463"/>
            <a:ext cx="985138" cy="1924052"/>
          </a:xfrm>
          <a:prstGeom prst="rect">
            <a:avLst/>
          </a:prstGeom>
        </p:spPr>
      </p:pic>
      <p:sp>
        <p:nvSpPr>
          <p:cNvPr id="6" name="Rectangle 5">
            <a:extLst>
              <a:ext uri="{FF2B5EF4-FFF2-40B4-BE49-F238E27FC236}">
                <a16:creationId xmlns:a16="http://schemas.microsoft.com/office/drawing/2014/main" id="{248E2977-D082-4AFE-B273-5091DA8FE749}"/>
              </a:ext>
            </a:extLst>
          </p:cNvPr>
          <p:cNvSpPr/>
          <p:nvPr/>
        </p:nvSpPr>
        <p:spPr>
          <a:xfrm>
            <a:off x="4446494" y="3542219"/>
            <a:ext cx="7362265" cy="2677656"/>
          </a:xfrm>
          <a:prstGeom prst="rect">
            <a:avLst/>
          </a:prstGeom>
          <a:solidFill>
            <a:schemeClr val="bg1"/>
          </a:solidFill>
          <a:scene3d>
            <a:camera prst="orthographicFront"/>
            <a:lightRig rig="threePt" dir="t"/>
          </a:scene3d>
          <a:sp3d>
            <a:bevelT w="152400" h="50800" prst="softRound"/>
          </a:sp3d>
        </p:spPr>
        <p:txBody>
          <a:bodyPr wrap="square">
            <a:spAutoFit/>
            <a:sp3d extrusionH="57150">
              <a:bevelT w="38100" h="38100"/>
            </a:sp3d>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tx2"/>
                </a:solidFill>
                <a:uLnTx/>
                <a:uFillTx/>
                <a:latin typeface="Comic Sans MS" pitchFamily="66" charset="0"/>
              </a:rPr>
              <a:t>When something simply doesn’t fit into your existing worldview or belief system, this </a:t>
            </a:r>
            <a:br>
              <a:rPr kumimoji="0" lang="en-US" sz="2400" b="1" i="0" u="none" strike="noStrike" kern="1200" cap="none" spc="0" normalizeH="0" baseline="0" noProof="0" dirty="0">
                <a:ln>
                  <a:noFill/>
                </a:ln>
                <a:solidFill>
                  <a:schemeClr val="tx2"/>
                </a:solidFill>
                <a:uLnTx/>
                <a:uFillTx/>
                <a:latin typeface="Comic Sans MS" pitchFamily="66" charset="0"/>
              </a:rPr>
            </a:br>
            <a:r>
              <a:rPr kumimoji="0" lang="en-US" sz="2400" b="1" i="0" u="none" strike="noStrike" kern="1200" cap="none" spc="0" normalizeH="0" baseline="0" noProof="0" dirty="0">
                <a:ln>
                  <a:noFill/>
                </a:ln>
                <a:solidFill>
                  <a:schemeClr val="tx2"/>
                </a:solidFill>
                <a:uLnTx/>
                <a:uFillTx/>
                <a:latin typeface="Comic Sans MS" pitchFamily="66" charset="0"/>
              </a:rPr>
              <a:t>may cause mental and/or physical pain.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accent2"/>
                </a:solidFill>
                <a:uLnTx/>
                <a:uFillTx/>
                <a:latin typeface="Comic Sans MS" pitchFamily="66" charset="0"/>
              </a:rPr>
              <a:t>So, some choices must be made.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accent3">
                    <a:lumMod val="50000"/>
                  </a:schemeClr>
                </a:solidFill>
                <a:uLnTx/>
                <a:uFillTx/>
                <a:latin typeface="Comic Sans MS" pitchFamily="66" charset="0"/>
              </a:rPr>
              <a:t>One must either reject the new conflicting information or modify the existing belief system to align with the new information.</a:t>
            </a:r>
          </a:p>
        </p:txBody>
      </p:sp>
      <p:sp>
        <p:nvSpPr>
          <p:cNvPr id="8"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17</a:t>
            </a:fld>
            <a:endParaRPr lang="en-US" dirty="0">
              <a:solidFill>
                <a:schemeClr val="tx1"/>
              </a:solidFill>
            </a:endParaRPr>
          </a:p>
        </p:txBody>
      </p:sp>
    </p:spTree>
    <p:extLst>
      <p:ext uri="{BB962C8B-B14F-4D97-AF65-F5344CB8AC3E}">
        <p14:creationId xmlns:p14="http://schemas.microsoft.com/office/powerpoint/2010/main" val="1789908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50"/>
                                        <p:tgtEl>
                                          <p:spTgt spid="3">
                                            <p:txEl>
                                              <p:pRg st="0" end="0"/>
                                            </p:txEl>
                                          </p:spTgt>
                                        </p:tgtEl>
                                      </p:cBhvr>
                                    </p:animEffect>
                                  </p:childTnLst>
                                </p:cTn>
                              </p:par>
                              <p:par>
                                <p:cTn id="12" presetID="47"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50" fill="hold"/>
                                        <p:tgtEl>
                                          <p:spTgt spid="6"/>
                                        </p:tgtEl>
                                        <p:attrNameLst>
                                          <p:attrName>ppt_x</p:attrName>
                                        </p:attrNameLst>
                                      </p:cBhvr>
                                      <p:tavLst>
                                        <p:tav tm="0">
                                          <p:val>
                                            <p:strVal val="#ppt_x"/>
                                          </p:val>
                                        </p:tav>
                                        <p:tav tm="100000">
                                          <p:val>
                                            <p:strVal val="#ppt_x"/>
                                          </p:val>
                                        </p:tav>
                                      </p:tavLst>
                                    </p:anim>
                                    <p:anim calcmode="lin" valueType="num">
                                      <p:cBhvr additive="base">
                                        <p:cTn id="22"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2189C-0BF5-46E9-B34B-95405FA78F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1280331" y="1160534"/>
            <a:ext cx="985138" cy="1924052"/>
          </a:xfrm>
          <a:prstGeom prst="rect">
            <a:avLst/>
          </a:prstGeom>
        </p:spPr>
      </p:pic>
      <p:sp>
        <p:nvSpPr>
          <p:cNvPr id="6" name="Rectangle 5">
            <a:extLst>
              <a:ext uri="{FF2B5EF4-FFF2-40B4-BE49-F238E27FC236}">
                <a16:creationId xmlns:a16="http://schemas.microsoft.com/office/drawing/2014/main" id="{248E2977-D082-4AFE-B273-5091DA8FE749}"/>
              </a:ext>
            </a:extLst>
          </p:cNvPr>
          <p:cNvSpPr/>
          <p:nvPr/>
        </p:nvSpPr>
        <p:spPr>
          <a:xfrm>
            <a:off x="4177553" y="3029501"/>
            <a:ext cx="7772400" cy="3416320"/>
          </a:xfrm>
          <a:prstGeom prst="rect">
            <a:avLst/>
          </a:prstGeom>
          <a:solidFill>
            <a:schemeClr val="bg1"/>
          </a:solidFill>
          <a:scene3d>
            <a:camera prst="orthographicFront"/>
            <a:lightRig rig="threePt" dir="t"/>
          </a:scene3d>
          <a:sp3d>
            <a:bevelT w="152400" h="50800" prst="softRound"/>
          </a:sp3d>
        </p:spPr>
        <p:txBody>
          <a:bodyPr wrap="square">
            <a:spAutoFit/>
            <a:sp3d extrusionH="57150">
              <a:bevelT w="38100" h="38100"/>
            </a:sp3d>
          </a:bodyPr>
          <a:lstStyle/>
          <a:p>
            <a:pPr marL="342900" lvl="0" indent="-342900">
              <a:buFont typeface="Arial" panose="020B0604020202020204" pitchFamily="34" charset="0"/>
              <a:buChar char="•"/>
              <a:defRPr/>
            </a:pPr>
            <a:r>
              <a:rPr lang="en-US" sz="2400" b="1" dirty="0">
                <a:solidFill>
                  <a:schemeClr val="tx1">
                    <a:lumMod val="65000"/>
                    <a:lumOff val="35000"/>
                  </a:schemeClr>
                </a:solidFill>
                <a:latin typeface="Comic Sans MS" pitchFamily="66" charset="0"/>
              </a:rPr>
              <a:t>Maintaining resistance to facts that expose </a:t>
            </a:r>
            <a:br>
              <a:rPr lang="en-US" sz="2400" b="1" dirty="0">
                <a:solidFill>
                  <a:schemeClr val="tx1">
                    <a:lumMod val="65000"/>
                    <a:lumOff val="35000"/>
                  </a:schemeClr>
                </a:solidFill>
                <a:latin typeface="Comic Sans MS" pitchFamily="66" charset="0"/>
              </a:rPr>
            </a:br>
            <a:r>
              <a:rPr lang="en-US" sz="2400" b="1" dirty="0">
                <a:solidFill>
                  <a:schemeClr val="tx1">
                    <a:lumMod val="65000"/>
                    <a:lumOff val="35000"/>
                  </a:schemeClr>
                </a:solidFill>
                <a:latin typeface="Comic Sans MS" pitchFamily="66" charset="0"/>
              </a:rPr>
              <a:t>the fallacies of beliefs may cause discomfort. </a:t>
            </a:r>
          </a:p>
          <a:p>
            <a:pPr marL="342900" lvl="0" indent="-342900">
              <a:buFont typeface="Arial" panose="020B0604020202020204" pitchFamily="34" charset="0"/>
              <a:buChar char="•"/>
              <a:defRPr/>
            </a:pPr>
            <a:r>
              <a:rPr lang="en-US" sz="2400" b="1" dirty="0">
                <a:solidFill>
                  <a:schemeClr val="accent6">
                    <a:lumMod val="75000"/>
                  </a:schemeClr>
                </a:solidFill>
                <a:latin typeface="Comic Sans MS" pitchFamily="66" charset="0"/>
              </a:rPr>
              <a:t>It may even feel like a betrayal (as felt in a dating/marriage relationship).  </a:t>
            </a:r>
          </a:p>
          <a:p>
            <a:pPr marL="342900" lvl="0" indent="-342900">
              <a:buFont typeface="Arial" panose="020B0604020202020204" pitchFamily="34" charset="0"/>
              <a:buChar char="•"/>
              <a:defRPr/>
            </a:pPr>
            <a:r>
              <a:rPr lang="en-US" sz="2400" b="1" dirty="0">
                <a:solidFill>
                  <a:srgbClr val="D60093"/>
                </a:solidFill>
                <a:latin typeface="Comic Sans MS" pitchFamily="66" charset="0"/>
              </a:rPr>
              <a:t>Remember:  </a:t>
            </a:r>
            <a:r>
              <a:rPr lang="en-US" sz="2400" b="1" dirty="0">
                <a:solidFill>
                  <a:schemeClr val="accent1">
                    <a:lumMod val="75000"/>
                  </a:schemeClr>
                </a:solidFill>
                <a:latin typeface="Comic Sans MS" pitchFamily="66" charset="0"/>
              </a:rPr>
              <a:t>“For our struggle is not against flesh and blood, but against the rulers, against the authorities, against the powers of this world’s darkness, and against the spiritual forces of evil in the heavenly realms.” </a:t>
            </a:r>
            <a:r>
              <a:rPr lang="en-US" sz="2400" b="1" dirty="0">
                <a:solidFill>
                  <a:schemeClr val="tx1">
                    <a:lumMod val="75000"/>
                    <a:lumOff val="25000"/>
                  </a:schemeClr>
                </a:solidFill>
                <a:latin typeface="Comic Sans MS" pitchFamily="66" charset="0"/>
              </a:rPr>
              <a:t>Eph 6:12</a:t>
            </a:r>
          </a:p>
        </p:txBody>
      </p:sp>
      <p:sp>
        <p:nvSpPr>
          <p:cNvPr id="9" name="Title 1"/>
          <p:cNvSpPr txBox="1">
            <a:spLocks/>
          </p:cNvSpPr>
          <p:nvPr/>
        </p:nvSpPr>
        <p:spPr>
          <a:xfrm>
            <a:off x="5923662" y="172009"/>
            <a:ext cx="5283200" cy="819152"/>
          </a:xfrm>
          <a:prstGeom prst="rect">
            <a:avLst/>
          </a:prstGeom>
        </p:spPr>
        <p:txBody>
          <a:bodyPr vert="horz" lIns="91440" tIns="45720" rIns="91440" bIns="45720" rtlCol="0" anchor="b" anchorCtr="0">
            <a:normAutofit/>
            <a:scene3d>
              <a:camera prst="orthographicFront"/>
              <a:lightRig rig="threePt" dir="t"/>
            </a:scene3d>
            <a:sp3d extrusionH="57150">
              <a:bevelT w="38100" h="38100"/>
            </a:sp3d>
          </a:bodyPr>
          <a:lstStyle>
            <a:lvl1pPr algn="r" defTabSz="1219170" rtl="0" eaLnBrk="1" latinLnBrk="0" hangingPunct="1">
              <a:spcBef>
                <a:spcPct val="0"/>
              </a:spcBef>
              <a:buNone/>
              <a:defRPr sz="4267" kern="1200">
                <a:solidFill>
                  <a:schemeClr val="bg1"/>
                </a:solidFill>
                <a:latin typeface="+mj-lt"/>
                <a:ea typeface="+mj-ea"/>
                <a:cs typeface="+mj-cs"/>
              </a:defRPr>
            </a:lvl1pPr>
          </a:lstStyle>
          <a:p>
            <a:r>
              <a:rPr lang="en-US" dirty="0">
                <a:effectLst>
                  <a:outerShdw blurRad="38100" dist="38100" dir="2700000" algn="tl">
                    <a:srgbClr val="000000">
                      <a:alpha val="43137"/>
                    </a:srgbClr>
                  </a:outerShdw>
                </a:effectLst>
              </a:rPr>
              <a:t>Cognitive </a:t>
            </a:r>
            <a:r>
              <a:rPr lang="en-US" dirty="0">
                <a:solidFill>
                  <a:srgbClr val="C00000"/>
                </a:solidFill>
                <a:effectLst>
                  <a:outerShdw blurRad="38100" dist="38100" dir="2700000" algn="tl">
                    <a:srgbClr val="000000">
                      <a:alpha val="43137"/>
                    </a:srgbClr>
                  </a:outerShdw>
                </a:effectLst>
              </a:rPr>
              <a:t>Dissonance:</a:t>
            </a:r>
          </a:p>
        </p:txBody>
      </p:sp>
      <p:sp>
        <p:nvSpPr>
          <p:cNvPr id="10" name="Subtitle 2"/>
          <p:cNvSpPr txBox="1">
            <a:spLocks/>
          </p:cNvSpPr>
          <p:nvPr/>
        </p:nvSpPr>
        <p:spPr>
          <a:xfrm>
            <a:off x="4310763" y="1129013"/>
            <a:ext cx="6896099" cy="1752600"/>
          </a:xfrm>
          <a:prstGeom prst="rect">
            <a:avLst/>
          </a:prstGeom>
        </p:spPr>
        <p:txBody>
          <a:bodyPr vert="horz" lIns="91440" tIns="45720" rIns="91440" bIns="45720" rtlCol="0">
            <a:normAutofit fontScale="92500" lnSpcReduction="10000"/>
            <a:scene3d>
              <a:camera prst="orthographicFront"/>
              <a:lightRig rig="threePt" dir="t"/>
            </a:scene3d>
            <a:sp3d extrusionH="57150">
              <a:bevelT w="38100" h="38100"/>
            </a:sp3d>
          </a:bodyPr>
          <a:lstStyle>
            <a:lvl1pPr marL="0" indent="0" algn="r" defTabSz="1219170" rtl="0" eaLnBrk="1" latinLnBrk="0" hangingPunct="1">
              <a:spcBef>
                <a:spcPct val="20000"/>
              </a:spcBef>
              <a:buFontTx/>
              <a:buNone/>
              <a:defRPr sz="3200" kern="1200">
                <a:solidFill>
                  <a:schemeClr val="bg1"/>
                </a:solidFill>
                <a:latin typeface="+mn-lt"/>
                <a:ea typeface="+mn-ea"/>
                <a:cs typeface="+mn-cs"/>
              </a:defRPr>
            </a:lvl1pPr>
            <a:lvl2pPr marL="609585" indent="0" algn="ctr" defTabSz="1219170" rtl="0" eaLnBrk="1" latinLnBrk="0" hangingPunct="1">
              <a:spcBef>
                <a:spcPct val="20000"/>
              </a:spcBef>
              <a:buFontTx/>
              <a:buNone/>
              <a:defRPr sz="3200" kern="1200">
                <a:solidFill>
                  <a:schemeClr val="tx1">
                    <a:tint val="75000"/>
                  </a:schemeClr>
                </a:solidFill>
                <a:latin typeface="+mn-lt"/>
                <a:ea typeface="+mn-ea"/>
                <a:cs typeface="+mn-cs"/>
              </a:defRPr>
            </a:lvl2pPr>
            <a:lvl3pPr marL="1219170" indent="0" algn="ctr" defTabSz="1219170" rtl="0" eaLnBrk="1" latinLnBrk="0" hangingPunct="1">
              <a:spcBef>
                <a:spcPct val="20000"/>
              </a:spcBef>
              <a:buFontTx/>
              <a:buNone/>
              <a:defRPr sz="3200" kern="1200">
                <a:solidFill>
                  <a:schemeClr val="tx1">
                    <a:tint val="75000"/>
                  </a:schemeClr>
                </a:solidFill>
                <a:latin typeface="+mn-lt"/>
                <a:ea typeface="+mn-ea"/>
                <a:cs typeface="+mn-cs"/>
              </a:defRPr>
            </a:lvl3pPr>
            <a:lvl4pPr marL="1828754" indent="0" algn="ctr" defTabSz="1219170" rtl="0" eaLnBrk="1" latinLnBrk="0" hangingPunct="1">
              <a:spcBef>
                <a:spcPct val="20000"/>
              </a:spcBef>
              <a:buFontTx/>
              <a:buNone/>
              <a:defRPr sz="3200" kern="1200">
                <a:solidFill>
                  <a:schemeClr val="tx1">
                    <a:tint val="75000"/>
                  </a:schemeClr>
                </a:solidFill>
                <a:latin typeface="+mn-lt"/>
                <a:ea typeface="+mn-ea"/>
                <a:cs typeface="+mn-cs"/>
              </a:defRPr>
            </a:lvl4pPr>
            <a:lvl5pPr marL="2438339" indent="0" algn="ctr" defTabSz="1219170" rtl="0" eaLnBrk="1" latinLnBrk="0" hangingPunct="1">
              <a:spcBef>
                <a:spcPct val="20000"/>
              </a:spcBef>
              <a:buFontTx/>
              <a:buNone/>
              <a:defRPr sz="3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psychological</a:t>
            </a:r>
            <a:r>
              <a:rPr lang="en-US" dirty="0">
                <a:ln>
                  <a:solidFill>
                    <a:schemeClr val="tx1"/>
                  </a:solidFill>
                </a:ln>
                <a:solidFill>
                  <a:schemeClr val="accent1">
                    <a:lumMod val="75000"/>
                  </a:schemeClr>
                </a:solidFill>
                <a:effectLst>
                  <a:outerShdw blurRad="38100" dist="38100" dir="2700000" algn="tl">
                    <a:srgbClr val="000000">
                      <a:alpha val="43137"/>
                    </a:srgbClr>
                  </a:outerShdw>
                </a:effectLst>
              </a:rPr>
              <a:t> </a:t>
            </a:r>
            <a:r>
              <a:rPr lang="en-US" b="1" dirty="0">
                <a:ln>
                  <a:solidFill>
                    <a:schemeClr val="tx1"/>
                  </a:solidFill>
                </a:ln>
                <a:solidFill>
                  <a:srgbClr val="C00000"/>
                </a:solidFill>
                <a:effectLst>
                  <a:outerShdw blurRad="38100" dist="38100" dir="2700000" algn="tl">
                    <a:srgbClr val="000000">
                      <a:alpha val="43137"/>
                    </a:srgbClr>
                  </a:outerShdw>
                </a:effectLst>
              </a:rPr>
              <a:t>conflict</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 resulting </a:t>
            </a:r>
            <a:r>
              <a:rPr lang="en-US" b="1" dirty="0">
                <a:ln>
                  <a:solidFill>
                    <a:schemeClr val="tx1"/>
                  </a:solidFill>
                </a:ln>
                <a:solidFill>
                  <a:schemeClr val="accent4">
                    <a:lumMod val="40000"/>
                    <a:lumOff val="60000"/>
                  </a:schemeClr>
                </a:solidFill>
                <a:effectLst>
                  <a:outerShdw blurRad="38100" dist="38100" dir="2700000" algn="tl">
                    <a:srgbClr val="000000">
                      <a:alpha val="43137"/>
                    </a:srgbClr>
                  </a:outerShdw>
                </a:effectLst>
              </a:rPr>
              <a:t>from</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 incompatible </a:t>
            </a:r>
            <a:r>
              <a:rPr lang="en-US" b="1" dirty="0">
                <a:ln>
                  <a:solidFill>
                    <a:schemeClr val="tx1"/>
                  </a:solidFill>
                </a:ln>
                <a:solidFill>
                  <a:schemeClr val="accent4">
                    <a:lumMod val="40000"/>
                    <a:lumOff val="60000"/>
                  </a:schemeClr>
                </a:solidFill>
                <a:effectLst>
                  <a:outerShdw blurRad="38100" dist="38100" dir="2700000" algn="tl">
                    <a:srgbClr val="000000">
                      <a:alpha val="43137"/>
                    </a:srgbClr>
                  </a:outerShdw>
                </a:effectLst>
              </a:rPr>
              <a:t>beliefs and attitudes held simultaneously </a:t>
            </a:r>
            <a:r>
              <a:rPr lang="en-US" b="1" dirty="0">
                <a:ln>
                  <a:solidFill>
                    <a:schemeClr val="tx1"/>
                  </a:solidFill>
                </a:ln>
                <a:solidFill>
                  <a:schemeClr val="accent1">
                    <a:lumMod val="75000"/>
                  </a:schemeClr>
                </a:solidFill>
                <a:effectLst>
                  <a:outerShdw blurRad="38100" dist="38100" dir="2700000" algn="tl">
                    <a:srgbClr val="000000">
                      <a:alpha val="43137"/>
                    </a:srgbClr>
                  </a:outerShdw>
                </a:effectLst>
              </a:rPr>
              <a:t>[double-mindedness]</a:t>
            </a:r>
          </a:p>
        </p:txBody>
      </p:sp>
      <p:sp>
        <p:nvSpPr>
          <p:cNvPr id="8"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100" smtClean="0">
                <a:solidFill>
                  <a:schemeClr val="tx1"/>
                </a:solidFill>
              </a:rPr>
              <a:t>18</a:t>
            </a:fld>
            <a:endParaRPr lang="en-US" dirty="0">
              <a:solidFill>
                <a:schemeClr val="tx1"/>
              </a:solidFill>
            </a:endParaRPr>
          </a:p>
        </p:txBody>
      </p:sp>
    </p:spTree>
    <p:extLst>
      <p:ext uri="{BB962C8B-B14F-4D97-AF65-F5344CB8AC3E}">
        <p14:creationId xmlns:p14="http://schemas.microsoft.com/office/powerpoint/2010/main" val="4280774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77000">
              <a:schemeClr val="tx1">
                <a:lumMod val="65000"/>
              </a:schemeClr>
            </a:gs>
          </a:gsLst>
          <a:lin ang="16200000" scaled="1"/>
        </a:gra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DA8DD00-C5CD-4A73-AAB0-A0959DE3FF90}"/>
              </a:ext>
            </a:extLst>
          </p:cNvPr>
          <p:cNvGrpSpPr/>
          <p:nvPr/>
        </p:nvGrpSpPr>
        <p:grpSpPr>
          <a:xfrm>
            <a:off x="569038" y="1322991"/>
            <a:ext cx="10959109" cy="4531076"/>
            <a:chOff x="426777" y="1243291"/>
            <a:chExt cx="8219332" cy="3398307"/>
          </a:xfrm>
          <a:effectLst>
            <a:outerShdw blurRad="50800" dist="431800" dir="4980000" algn="t" rotWithShape="0">
              <a:prstClr val="black">
                <a:alpha val="40000"/>
              </a:prstClr>
            </a:outerShdw>
          </a:effectLst>
        </p:grpSpPr>
        <p:sp>
          <p:nvSpPr>
            <p:cNvPr id="43" name="Parallelogram 42"/>
            <p:cNvSpPr/>
            <p:nvPr/>
          </p:nvSpPr>
          <p:spPr>
            <a:xfrm rot="11871403">
              <a:off x="426777" y="1243291"/>
              <a:ext cx="4867542" cy="2828891"/>
            </a:xfrm>
            <a:custGeom>
              <a:avLst/>
              <a:gdLst>
                <a:gd name="connsiteX0" fmla="*/ 0 w 4788072"/>
                <a:gd name="connsiteY0" fmla="*/ 2811036 h 2811036"/>
                <a:gd name="connsiteX1" fmla="*/ 1973741 w 4788072"/>
                <a:gd name="connsiteY1" fmla="*/ 0 h 2811036"/>
                <a:gd name="connsiteX2" fmla="*/ 4788072 w 4788072"/>
                <a:gd name="connsiteY2" fmla="*/ 0 h 2811036"/>
                <a:gd name="connsiteX3" fmla="*/ 2814331 w 4788072"/>
                <a:gd name="connsiteY3" fmla="*/ 2811036 h 2811036"/>
                <a:gd name="connsiteX4" fmla="*/ 0 w 4788072"/>
                <a:gd name="connsiteY4" fmla="*/ 2811036 h 2811036"/>
                <a:gd name="connsiteX0" fmla="*/ 0 w 4867542"/>
                <a:gd name="connsiteY0" fmla="*/ 2828891 h 2828891"/>
                <a:gd name="connsiteX1" fmla="*/ 2053211 w 4867542"/>
                <a:gd name="connsiteY1" fmla="*/ 0 h 2828891"/>
                <a:gd name="connsiteX2" fmla="*/ 4867542 w 4867542"/>
                <a:gd name="connsiteY2" fmla="*/ 0 h 2828891"/>
                <a:gd name="connsiteX3" fmla="*/ 2893801 w 4867542"/>
                <a:gd name="connsiteY3" fmla="*/ 2811036 h 2828891"/>
                <a:gd name="connsiteX4" fmla="*/ 0 w 4867542"/>
                <a:gd name="connsiteY4" fmla="*/ 2828891 h 2828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542" h="2828891">
                  <a:moveTo>
                    <a:pt x="0" y="2828891"/>
                  </a:moveTo>
                  <a:lnTo>
                    <a:pt x="2053211" y="0"/>
                  </a:lnTo>
                  <a:lnTo>
                    <a:pt x="4867542" y="0"/>
                  </a:lnTo>
                  <a:lnTo>
                    <a:pt x="2893801" y="2811036"/>
                  </a:lnTo>
                  <a:lnTo>
                    <a:pt x="0" y="2828891"/>
                  </a:lnTo>
                  <a:close/>
                </a:path>
              </a:pathLst>
            </a:custGeom>
            <a:solidFill>
              <a:schemeClr val="tx1"/>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Parallelogram 27"/>
            <p:cNvSpPr/>
            <p:nvPr/>
          </p:nvSpPr>
          <p:spPr>
            <a:xfrm rot="608149">
              <a:off x="2954003" y="2099875"/>
              <a:ext cx="5692106" cy="2541723"/>
            </a:xfrm>
            <a:prstGeom prst="parallelogram">
              <a:avLst>
                <a:gd name="adj" fmla="val 95390"/>
              </a:avLst>
            </a:prstGeom>
            <a:solidFill>
              <a:schemeClr val="tx1">
                <a:lumMod val="85000"/>
              </a:schemeClr>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620C5930-96E0-47B6-85CB-204EBAEA06E4}"/>
              </a:ext>
            </a:extLst>
          </p:cNvPr>
          <p:cNvGrpSpPr/>
          <p:nvPr/>
        </p:nvGrpSpPr>
        <p:grpSpPr>
          <a:xfrm>
            <a:off x="708542" y="1433936"/>
            <a:ext cx="10232677" cy="4141387"/>
            <a:chOff x="531405" y="1333357"/>
            <a:chExt cx="7674508" cy="3106040"/>
          </a:xfrm>
          <a:solidFill>
            <a:schemeClr val="tx1"/>
          </a:solidFill>
        </p:grpSpPr>
        <p:cxnSp>
          <p:nvCxnSpPr>
            <p:cNvPr id="61" name="Straight Connector 60">
              <a:extLst>
                <a:ext uri="{FF2B5EF4-FFF2-40B4-BE49-F238E27FC236}">
                  <a16:creationId xmlns:a16="http://schemas.microsoft.com/office/drawing/2014/main" id="{75E23624-87FA-4A0E-B29F-648E84495F1D}"/>
                </a:ext>
              </a:extLst>
            </p:cNvPr>
            <p:cNvCxnSpPr>
              <a:cxnSpLocks/>
            </p:cNvCxnSpPr>
            <p:nvPr/>
          </p:nvCxnSpPr>
          <p:spPr>
            <a:xfrm flipV="1">
              <a:off x="5795677" y="2694676"/>
              <a:ext cx="2410236" cy="17445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2D829A4-66F5-4F7C-BD77-B9589316CC2B}"/>
                </a:ext>
              </a:extLst>
            </p:cNvPr>
            <p:cNvCxnSpPr>
              <a:cxnSpLocks/>
            </p:cNvCxnSpPr>
            <p:nvPr/>
          </p:nvCxnSpPr>
          <p:spPr>
            <a:xfrm flipH="1" flipV="1">
              <a:off x="4250325" y="3790788"/>
              <a:ext cx="1956037" cy="35666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ABD5B19-0D8F-4DE5-A07B-EBF410CC9B7F}"/>
                </a:ext>
              </a:extLst>
            </p:cNvPr>
            <p:cNvCxnSpPr>
              <a:cxnSpLocks/>
            </p:cNvCxnSpPr>
            <p:nvPr/>
          </p:nvCxnSpPr>
          <p:spPr>
            <a:xfrm>
              <a:off x="3937819" y="3286553"/>
              <a:ext cx="309452" cy="5013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61E0DE4-2608-4D59-BE24-88DC0B701BD7}"/>
                </a:ext>
              </a:extLst>
            </p:cNvPr>
            <p:cNvCxnSpPr>
              <a:cxnSpLocks/>
            </p:cNvCxnSpPr>
            <p:nvPr/>
          </p:nvCxnSpPr>
          <p:spPr>
            <a:xfrm>
              <a:off x="1355773" y="2476339"/>
              <a:ext cx="2579447" cy="8073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30DF512-AB14-427B-840E-F65BF7F56B9D}"/>
                </a:ext>
              </a:extLst>
            </p:cNvPr>
            <p:cNvCxnSpPr>
              <a:cxnSpLocks/>
            </p:cNvCxnSpPr>
            <p:nvPr/>
          </p:nvCxnSpPr>
          <p:spPr>
            <a:xfrm flipV="1">
              <a:off x="4785288" y="2498040"/>
              <a:ext cx="2415631" cy="17461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A47BC77-3747-462C-9830-8C5CFAA3209B}"/>
                </a:ext>
              </a:extLst>
            </p:cNvPr>
            <p:cNvCxnSpPr>
              <a:cxnSpLocks/>
            </p:cNvCxnSpPr>
            <p:nvPr/>
          </p:nvCxnSpPr>
          <p:spPr>
            <a:xfrm flipH="1" flipV="1">
              <a:off x="3235305" y="2296710"/>
              <a:ext cx="140883" cy="795932"/>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8C137E-8F70-4F21-BDBB-5945A81C5626}"/>
                </a:ext>
              </a:extLst>
            </p:cNvPr>
            <p:cNvCxnSpPr>
              <a:cxnSpLocks/>
            </p:cNvCxnSpPr>
            <p:nvPr/>
          </p:nvCxnSpPr>
          <p:spPr>
            <a:xfrm flipV="1">
              <a:off x="3238109" y="1734369"/>
              <a:ext cx="786299" cy="54689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86AF74-AB9C-4859-B944-21EFB93FC116}"/>
                </a:ext>
              </a:extLst>
            </p:cNvPr>
            <p:cNvCxnSpPr>
              <a:cxnSpLocks/>
              <a:stCxn id="28" idx="5"/>
            </p:cNvCxnSpPr>
            <p:nvPr/>
          </p:nvCxnSpPr>
          <p:spPr>
            <a:xfrm>
              <a:off x="4191776" y="2832173"/>
              <a:ext cx="2668534" cy="569744"/>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4751DB-9BD0-4680-A703-F4FBC66CA050}"/>
                </a:ext>
              </a:extLst>
            </p:cNvPr>
            <p:cNvCxnSpPr>
              <a:cxnSpLocks/>
            </p:cNvCxnSpPr>
            <p:nvPr/>
          </p:nvCxnSpPr>
          <p:spPr>
            <a:xfrm>
              <a:off x="3335006" y="2788477"/>
              <a:ext cx="860831" cy="29220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9CBBD5-8D67-4DD6-97DD-2CF8FAB96479}"/>
                </a:ext>
              </a:extLst>
            </p:cNvPr>
            <p:cNvCxnSpPr>
              <a:cxnSpLocks/>
            </p:cNvCxnSpPr>
            <p:nvPr/>
          </p:nvCxnSpPr>
          <p:spPr>
            <a:xfrm flipH="1" flipV="1">
              <a:off x="3044072" y="3933190"/>
              <a:ext cx="2750871" cy="506207"/>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25DB83-F73A-4EAB-A767-6F2EDEDA4CD9}"/>
                </a:ext>
              </a:extLst>
            </p:cNvPr>
            <p:cNvCxnSpPr>
              <a:cxnSpLocks/>
            </p:cNvCxnSpPr>
            <p:nvPr/>
          </p:nvCxnSpPr>
          <p:spPr>
            <a:xfrm>
              <a:off x="531405" y="3119645"/>
              <a:ext cx="2501405" cy="81076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10BA517-ADA9-4F73-9E21-59DC8329F66E}"/>
                </a:ext>
              </a:extLst>
            </p:cNvPr>
            <p:cNvCxnSpPr>
              <a:cxnSpLocks/>
            </p:cNvCxnSpPr>
            <p:nvPr/>
          </p:nvCxnSpPr>
          <p:spPr>
            <a:xfrm flipV="1">
              <a:off x="531405" y="1333359"/>
              <a:ext cx="2278590" cy="177759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3CB516-B646-4FB7-9BB8-5FA98D5EE8D5}"/>
                </a:ext>
              </a:extLst>
            </p:cNvPr>
            <p:cNvCxnSpPr>
              <a:cxnSpLocks/>
            </p:cNvCxnSpPr>
            <p:nvPr/>
          </p:nvCxnSpPr>
          <p:spPr>
            <a:xfrm flipV="1">
              <a:off x="1488553" y="1640113"/>
              <a:ext cx="2254268" cy="179081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E419A9A-7326-4B6B-92FE-F13E7B56727F}"/>
                </a:ext>
              </a:extLst>
            </p:cNvPr>
            <p:cNvCxnSpPr>
              <a:cxnSpLocks/>
            </p:cNvCxnSpPr>
            <p:nvPr/>
          </p:nvCxnSpPr>
          <p:spPr>
            <a:xfrm flipV="1">
              <a:off x="983689" y="1477694"/>
              <a:ext cx="2274304" cy="177003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3F092D-04D2-4DD6-8CDF-FBF7DCFC3D2F}"/>
                </a:ext>
              </a:extLst>
            </p:cNvPr>
            <p:cNvCxnSpPr>
              <a:cxnSpLocks/>
            </p:cNvCxnSpPr>
            <p:nvPr/>
          </p:nvCxnSpPr>
          <p:spPr>
            <a:xfrm>
              <a:off x="2812786" y="1333357"/>
              <a:ext cx="2599995" cy="83280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1AE3048-5666-46D2-B5F9-47271C547725}"/>
                </a:ext>
              </a:extLst>
            </p:cNvPr>
            <p:cNvCxnSpPr>
              <a:cxnSpLocks/>
            </p:cNvCxnSpPr>
            <p:nvPr/>
          </p:nvCxnSpPr>
          <p:spPr>
            <a:xfrm>
              <a:off x="5412781" y="2166492"/>
              <a:ext cx="2793132" cy="51705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D440D44-C268-4076-9440-59C2973F629A}"/>
                </a:ext>
              </a:extLst>
            </p:cNvPr>
            <p:cNvCxnSpPr>
              <a:cxnSpLocks/>
            </p:cNvCxnSpPr>
            <p:nvPr/>
          </p:nvCxnSpPr>
          <p:spPr>
            <a:xfrm flipH="1" flipV="1">
              <a:off x="2769919" y="2922905"/>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F5E2F2B9-5E62-4D6A-BF8D-C252A8834B56}"/>
                </a:ext>
              </a:extLst>
            </p:cNvPr>
            <p:cNvSpPr/>
            <p:nvPr/>
          </p:nvSpPr>
          <p:spPr>
            <a:xfrm rot="20960125">
              <a:off x="2689882" y="3272274"/>
              <a:ext cx="366499" cy="296732"/>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1D3DDD58-E0A8-438D-BCDC-1AF333A61AF1}"/>
                </a:ext>
              </a:extLst>
            </p:cNvPr>
            <p:cNvCxnSpPr>
              <a:cxnSpLocks/>
            </p:cNvCxnSpPr>
            <p:nvPr/>
          </p:nvCxnSpPr>
          <p:spPr>
            <a:xfrm>
              <a:off x="5250886" y="2329866"/>
              <a:ext cx="2643653" cy="57200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76D7A8B-5782-46C1-B706-E2437EE6D2CE}"/>
                </a:ext>
              </a:extLst>
            </p:cNvPr>
            <p:cNvCxnSpPr>
              <a:cxnSpLocks/>
            </p:cNvCxnSpPr>
            <p:nvPr/>
          </p:nvCxnSpPr>
          <p:spPr>
            <a:xfrm>
              <a:off x="3262279" y="2285271"/>
              <a:ext cx="1982869" cy="4459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953AC06-39E9-4F49-9589-11E33BF7A39A}"/>
                </a:ext>
              </a:extLst>
            </p:cNvPr>
            <p:cNvCxnSpPr>
              <a:cxnSpLocks/>
            </p:cNvCxnSpPr>
            <p:nvPr/>
          </p:nvCxnSpPr>
          <p:spPr>
            <a:xfrm flipH="1" flipV="1">
              <a:off x="4663261" y="3429439"/>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E2D31A6-9905-4589-89B9-15798BD36F5F}"/>
                </a:ext>
              </a:extLst>
            </p:cNvPr>
            <p:cNvSpPr/>
            <p:nvPr/>
          </p:nvSpPr>
          <p:spPr>
            <a:xfrm rot="20758068">
              <a:off x="4493318" y="3324164"/>
              <a:ext cx="366499" cy="293706"/>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7" name="Group 26" hidden="1">
            <a:extLst>
              <a:ext uri="{FF2B5EF4-FFF2-40B4-BE49-F238E27FC236}">
                <a16:creationId xmlns:a16="http://schemas.microsoft.com/office/drawing/2014/main" id="{98217BFB-211A-4E97-99B0-DA80B53CCDC0}"/>
              </a:ext>
            </a:extLst>
          </p:cNvPr>
          <p:cNvGrpSpPr/>
          <p:nvPr/>
        </p:nvGrpSpPr>
        <p:grpSpPr>
          <a:xfrm>
            <a:off x="1211494" y="2368515"/>
            <a:ext cx="8693013" cy="3273423"/>
            <a:chOff x="908619" y="1776384"/>
            <a:chExt cx="6519760" cy="2455067"/>
          </a:xfrm>
        </p:grpSpPr>
        <p:sp>
          <p:nvSpPr>
            <p:cNvPr id="11" name="Freeform 10"/>
            <p:cNvSpPr>
              <a:spLocks noChangeArrowheads="1"/>
            </p:cNvSpPr>
            <p:nvPr/>
          </p:nvSpPr>
          <p:spPr bwMode="auto">
            <a:xfrm>
              <a:off x="5098432" y="1987009"/>
              <a:ext cx="2329947" cy="1660106"/>
            </a:xfrm>
            <a:custGeom>
              <a:avLst/>
              <a:gdLst>
                <a:gd name="T0" fmla="*/ 0 w 2690"/>
                <a:gd name="T1" fmla="*/ 0 h 2233"/>
                <a:gd name="T2" fmla="*/ 869 w 2690"/>
                <a:gd name="T3" fmla="*/ 1199 h 2233"/>
                <a:gd name="T4" fmla="*/ 1739 w 2690"/>
                <a:gd name="T5" fmla="*/ 1364 h 2233"/>
                <a:gd name="T6" fmla="*/ 2689 w 2690"/>
                <a:gd name="T7" fmla="*/ 2232 h 2233"/>
              </a:gdLst>
              <a:ahLst/>
              <a:cxnLst>
                <a:cxn ang="0">
                  <a:pos x="T0" y="T1"/>
                </a:cxn>
                <a:cxn ang="0">
                  <a:pos x="T2" y="T3"/>
                </a:cxn>
                <a:cxn ang="0">
                  <a:pos x="T4" y="T5"/>
                </a:cxn>
                <a:cxn ang="0">
                  <a:pos x="T6" y="T7"/>
                </a:cxn>
              </a:cxnLst>
              <a:rect l="0" t="0" r="r" b="b"/>
              <a:pathLst>
                <a:path w="2690" h="2233">
                  <a:moveTo>
                    <a:pt x="0" y="0"/>
                  </a:moveTo>
                  <a:lnTo>
                    <a:pt x="869" y="1199"/>
                  </a:lnTo>
                  <a:lnTo>
                    <a:pt x="1739" y="1364"/>
                  </a:lnTo>
                  <a:lnTo>
                    <a:pt x="2689" y="2232"/>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11"/>
            <p:cNvSpPr>
              <a:spLocks noChangeArrowheads="1"/>
            </p:cNvSpPr>
            <p:nvPr/>
          </p:nvSpPr>
          <p:spPr bwMode="auto">
            <a:xfrm>
              <a:off x="4596952" y="1905956"/>
              <a:ext cx="1112849" cy="2325495"/>
            </a:xfrm>
            <a:custGeom>
              <a:avLst/>
              <a:gdLst>
                <a:gd name="T0" fmla="*/ 0 w 1284"/>
                <a:gd name="T1" fmla="*/ 2980 h 2981"/>
                <a:gd name="T2" fmla="*/ 84 w 1284"/>
                <a:gd name="T3" fmla="*/ 1076 h 2981"/>
                <a:gd name="T4" fmla="*/ 1283 w 1284"/>
                <a:gd name="T5" fmla="*/ 1201 h 2981"/>
                <a:gd name="T6" fmla="*/ 456 w 1284"/>
                <a:gd name="T7" fmla="*/ 374 h 2981"/>
                <a:gd name="T8" fmla="*/ 332 w 1284"/>
                <a:gd name="T9" fmla="*/ 0 h 2981"/>
              </a:gdLst>
              <a:ahLst/>
              <a:cxnLst>
                <a:cxn ang="0">
                  <a:pos x="T0" y="T1"/>
                </a:cxn>
                <a:cxn ang="0">
                  <a:pos x="T2" y="T3"/>
                </a:cxn>
                <a:cxn ang="0">
                  <a:pos x="T4" y="T5"/>
                </a:cxn>
                <a:cxn ang="0">
                  <a:pos x="T6" y="T7"/>
                </a:cxn>
                <a:cxn ang="0">
                  <a:pos x="T8" y="T9"/>
                </a:cxn>
              </a:cxnLst>
              <a:rect l="0" t="0" r="r" b="b"/>
              <a:pathLst>
                <a:path w="1284" h="2981">
                  <a:moveTo>
                    <a:pt x="0" y="2980"/>
                  </a:moveTo>
                  <a:lnTo>
                    <a:pt x="84" y="1076"/>
                  </a:lnTo>
                  <a:lnTo>
                    <a:pt x="1283" y="1201"/>
                  </a:lnTo>
                  <a:lnTo>
                    <a:pt x="456" y="374"/>
                  </a:lnTo>
                  <a:lnTo>
                    <a:pt x="332" y="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Line 6"/>
            <p:cNvSpPr>
              <a:spLocks noChangeShapeType="1"/>
            </p:cNvSpPr>
            <p:nvPr/>
          </p:nvSpPr>
          <p:spPr bwMode="auto">
            <a:xfrm flipH="1">
              <a:off x="908619" y="1807390"/>
              <a:ext cx="2812822" cy="1061115"/>
            </a:xfrm>
            <a:prstGeom prst="line">
              <a:avLst/>
            </a:pr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9DDCF1B-9337-460A-BA43-370894D3CCB7}"/>
                </a:ext>
              </a:extLst>
            </p:cNvPr>
            <p:cNvGrpSpPr/>
            <p:nvPr/>
          </p:nvGrpSpPr>
          <p:grpSpPr>
            <a:xfrm>
              <a:off x="1118774" y="1838397"/>
              <a:ext cx="3921833" cy="1939634"/>
              <a:chOff x="1118774" y="1838397"/>
              <a:chExt cx="3921833" cy="1939634"/>
            </a:xfrm>
          </p:grpSpPr>
          <p:sp>
            <p:nvSpPr>
              <p:cNvPr id="9" name="Freeform 8"/>
              <p:cNvSpPr>
                <a:spLocks noChangeArrowheads="1"/>
              </p:cNvSpPr>
              <p:nvPr/>
            </p:nvSpPr>
            <p:spPr bwMode="auto">
              <a:xfrm>
                <a:off x="1814248" y="1838397"/>
                <a:ext cx="2194999" cy="1936190"/>
              </a:xfrm>
              <a:custGeom>
                <a:avLst/>
                <a:gdLst>
                  <a:gd name="T0" fmla="*/ 2525 w 2526"/>
                  <a:gd name="T1" fmla="*/ 0 h 2484"/>
                  <a:gd name="T2" fmla="*/ 497 w 2526"/>
                  <a:gd name="T3" fmla="*/ 1449 h 2484"/>
                  <a:gd name="T4" fmla="*/ 1448 w 2526"/>
                  <a:gd name="T5" fmla="*/ 1781 h 2484"/>
                  <a:gd name="T6" fmla="*/ 0 w 2526"/>
                  <a:gd name="T7" fmla="*/ 2483 h 2484"/>
                </a:gdLst>
                <a:ahLst/>
                <a:cxnLst>
                  <a:cxn ang="0">
                    <a:pos x="T0" y="T1"/>
                  </a:cxn>
                  <a:cxn ang="0">
                    <a:pos x="T2" y="T3"/>
                  </a:cxn>
                  <a:cxn ang="0">
                    <a:pos x="T4" y="T5"/>
                  </a:cxn>
                  <a:cxn ang="0">
                    <a:pos x="T6" y="T7"/>
                  </a:cxn>
                </a:cxnLst>
                <a:rect l="0" t="0" r="r" b="b"/>
                <a:pathLst>
                  <a:path w="2526" h="2484">
                    <a:moveTo>
                      <a:pt x="2525" y="0"/>
                    </a:moveTo>
                    <a:lnTo>
                      <a:pt x="497" y="1449"/>
                    </a:lnTo>
                    <a:lnTo>
                      <a:pt x="1448" y="1781"/>
                    </a:lnTo>
                    <a:lnTo>
                      <a:pt x="0" y="2483"/>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9"/>
              <p:cNvSpPr>
                <a:spLocks noChangeArrowheads="1"/>
              </p:cNvSpPr>
              <p:nvPr/>
            </p:nvSpPr>
            <p:spPr bwMode="auto">
              <a:xfrm>
                <a:off x="1118774" y="1907300"/>
                <a:ext cx="3921833" cy="1870731"/>
              </a:xfrm>
              <a:custGeom>
                <a:avLst/>
                <a:gdLst>
                  <a:gd name="T0" fmla="*/ 4014 w 4511"/>
                  <a:gd name="T1" fmla="*/ 0 h 2399"/>
                  <a:gd name="T2" fmla="*/ 3765 w 4511"/>
                  <a:gd name="T3" fmla="*/ 1324 h 2399"/>
                  <a:gd name="T4" fmla="*/ 4510 w 4511"/>
                  <a:gd name="T5" fmla="*/ 1448 h 2399"/>
                  <a:gd name="T6" fmla="*/ 4386 w 4511"/>
                  <a:gd name="T7" fmla="*/ 2317 h 2399"/>
                  <a:gd name="T8" fmla="*/ 2401 w 4511"/>
                  <a:gd name="T9" fmla="*/ 2398 h 2399"/>
                  <a:gd name="T10" fmla="*/ 0 w 4511"/>
                  <a:gd name="T11" fmla="*/ 910 h 2399"/>
                </a:gdLst>
                <a:ahLst/>
                <a:cxnLst>
                  <a:cxn ang="0">
                    <a:pos x="T0" y="T1"/>
                  </a:cxn>
                  <a:cxn ang="0">
                    <a:pos x="T2" y="T3"/>
                  </a:cxn>
                  <a:cxn ang="0">
                    <a:pos x="T4" y="T5"/>
                  </a:cxn>
                  <a:cxn ang="0">
                    <a:pos x="T6" y="T7"/>
                  </a:cxn>
                  <a:cxn ang="0">
                    <a:pos x="T8" y="T9"/>
                  </a:cxn>
                  <a:cxn ang="0">
                    <a:pos x="T10" y="T11"/>
                  </a:cxn>
                </a:cxnLst>
                <a:rect l="0" t="0" r="r" b="b"/>
                <a:pathLst>
                  <a:path w="4511" h="2399">
                    <a:moveTo>
                      <a:pt x="4014" y="0"/>
                    </a:moveTo>
                    <a:lnTo>
                      <a:pt x="3765" y="1324"/>
                    </a:lnTo>
                    <a:lnTo>
                      <a:pt x="4510" y="1448"/>
                    </a:lnTo>
                    <a:lnTo>
                      <a:pt x="4386" y="2317"/>
                    </a:lnTo>
                    <a:lnTo>
                      <a:pt x="2401" y="2398"/>
                    </a:lnTo>
                    <a:lnTo>
                      <a:pt x="0" y="91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Freeform 12"/>
            <p:cNvSpPr>
              <a:spLocks noChangeArrowheads="1"/>
            </p:cNvSpPr>
            <p:nvPr/>
          </p:nvSpPr>
          <p:spPr bwMode="auto">
            <a:xfrm>
              <a:off x="2219209" y="2162244"/>
              <a:ext cx="1653924" cy="1405417"/>
            </a:xfrm>
            <a:custGeom>
              <a:avLst/>
              <a:gdLst>
                <a:gd name="T0" fmla="*/ 0 w 1903"/>
                <a:gd name="T1" fmla="*/ 0 h 2359"/>
                <a:gd name="T2" fmla="*/ 1902 w 1903"/>
                <a:gd name="T3" fmla="*/ 248 h 2359"/>
                <a:gd name="T4" fmla="*/ 1033 w 1903"/>
                <a:gd name="T5" fmla="*/ 2358 h 2359"/>
              </a:gdLst>
              <a:ahLst/>
              <a:cxnLst>
                <a:cxn ang="0">
                  <a:pos x="T0" y="T1"/>
                </a:cxn>
                <a:cxn ang="0">
                  <a:pos x="T2" y="T3"/>
                </a:cxn>
                <a:cxn ang="0">
                  <a:pos x="T4" y="T5"/>
                </a:cxn>
              </a:cxnLst>
              <a:rect l="0" t="0" r="r" b="b"/>
              <a:pathLst>
                <a:path w="1903" h="2359">
                  <a:moveTo>
                    <a:pt x="0" y="0"/>
                  </a:moveTo>
                  <a:lnTo>
                    <a:pt x="1902" y="248"/>
                  </a:lnTo>
                  <a:lnTo>
                    <a:pt x="1033" y="2358"/>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13"/>
            <p:cNvSpPr>
              <a:spLocks noChangeArrowheads="1"/>
            </p:cNvSpPr>
            <p:nvPr/>
          </p:nvSpPr>
          <p:spPr bwMode="auto">
            <a:xfrm>
              <a:off x="3683739" y="1776384"/>
              <a:ext cx="2663163" cy="2260036"/>
            </a:xfrm>
            <a:custGeom>
              <a:avLst/>
              <a:gdLst>
                <a:gd name="T0" fmla="*/ 621 w 3063"/>
                <a:gd name="T1" fmla="*/ 0 h 2897"/>
                <a:gd name="T2" fmla="*/ 0 w 3063"/>
                <a:gd name="T3" fmla="*/ 2151 h 2897"/>
                <a:gd name="T4" fmla="*/ 2814 w 3063"/>
                <a:gd name="T5" fmla="*/ 2357 h 2897"/>
                <a:gd name="T6" fmla="*/ 3062 w 3063"/>
                <a:gd name="T7" fmla="*/ 2896 h 2897"/>
              </a:gdLst>
              <a:ahLst/>
              <a:cxnLst>
                <a:cxn ang="0">
                  <a:pos x="T0" y="T1"/>
                </a:cxn>
                <a:cxn ang="0">
                  <a:pos x="T2" y="T3"/>
                </a:cxn>
                <a:cxn ang="0">
                  <a:pos x="T4" y="T5"/>
                </a:cxn>
                <a:cxn ang="0">
                  <a:pos x="T6" y="T7"/>
                </a:cxn>
              </a:cxnLst>
              <a:rect l="0" t="0" r="r" b="b"/>
              <a:pathLst>
                <a:path w="3063" h="2897">
                  <a:moveTo>
                    <a:pt x="621" y="0"/>
                  </a:moveTo>
                  <a:lnTo>
                    <a:pt x="0" y="2151"/>
                  </a:lnTo>
                  <a:lnTo>
                    <a:pt x="2814" y="2357"/>
                  </a:lnTo>
                  <a:lnTo>
                    <a:pt x="3062" y="2896"/>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7A94C5C8-2F51-4574-B1E5-1BB9968B8812}"/>
              </a:ext>
            </a:extLst>
          </p:cNvPr>
          <p:cNvGrpSpPr/>
          <p:nvPr/>
        </p:nvGrpSpPr>
        <p:grpSpPr>
          <a:xfrm>
            <a:off x="4399907" y="-59560"/>
            <a:ext cx="8719802" cy="1407803"/>
            <a:chOff x="3555336" y="417448"/>
            <a:chExt cx="4927044" cy="1037628"/>
          </a:xfrm>
        </p:grpSpPr>
        <p:sp>
          <p:nvSpPr>
            <p:cNvPr id="25" name="TextBox 24"/>
            <p:cNvSpPr txBox="1"/>
            <p:nvPr/>
          </p:nvSpPr>
          <p:spPr>
            <a:xfrm>
              <a:off x="3555336" y="417448"/>
              <a:ext cx="4927044" cy="855421"/>
            </a:xfrm>
            <a:prstGeom prst="rect">
              <a:avLst/>
            </a:prstGeom>
            <a:noFill/>
          </p:spPr>
          <p:txBody>
            <a:bodyPr wrap="square" rtlCol="0" anchor="ctr" anchorCtr="0">
              <a:normAutofit/>
              <a:scene3d>
                <a:camera prst="orthographicFront"/>
                <a:lightRig rig="threePt" dir="t"/>
              </a:scene3d>
              <a:sp3d extrusionH="57150">
                <a:bevelT w="50800" h="38100" prst="riblet"/>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NAVIGATING CALENDAR THEORIES</a:t>
              </a:r>
            </a:p>
          </p:txBody>
        </p:sp>
        <p:sp>
          <p:nvSpPr>
            <p:cNvPr id="29" name="TextBox 28"/>
            <p:cNvSpPr txBox="1"/>
            <p:nvPr/>
          </p:nvSpPr>
          <p:spPr>
            <a:xfrm>
              <a:off x="3919952" y="928909"/>
              <a:ext cx="4197810" cy="504931"/>
            </a:xfrm>
            <a:prstGeom prst="rect">
              <a:avLst/>
            </a:prstGeom>
            <a:noFill/>
          </p:spPr>
          <p:txBody>
            <a:bodyPr wrap="square" rtlCol="0" anchor="ctr" anchorCtr="0">
              <a:normAutofit fontScale="92500" lnSpcReduction="20000"/>
              <a:scene3d>
                <a:camera prst="orthographicFront"/>
                <a:lightRig rig="threePt" dir="t"/>
              </a:scene3d>
              <a:sp3d extrusionH="57150">
                <a:bevelT h="25400" prst="softRound"/>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The Word of Truth should be the guide,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NOT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tradition</a:t>
              </a: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or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feelin</a:t>
              </a:r>
              <a:r>
                <a:rPr kumimoji="0" lang="en-US" sz="2400" b="0" i="0"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g</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
              </a:r>
              <a:r>
                <a:rPr kumimoji="0" lang="en-US" sz="1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4" name="Double Bracket 3"/>
            <p:cNvSpPr/>
            <p:nvPr/>
          </p:nvSpPr>
          <p:spPr>
            <a:xfrm>
              <a:off x="4333633" y="562784"/>
              <a:ext cx="3370450" cy="892292"/>
            </a:xfrm>
            <a:prstGeom prst="bracketPair">
              <a:avLst/>
            </a:prstGeom>
            <a:ln w="57150">
              <a:solidFill>
                <a:srgbClr val="0070C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7" name="Group 156">
            <a:extLst>
              <a:ext uri="{FF2B5EF4-FFF2-40B4-BE49-F238E27FC236}">
                <a16:creationId xmlns:a16="http://schemas.microsoft.com/office/drawing/2014/main" id="{546797AD-4F25-4DFC-8C66-8C51E74B6D04}"/>
              </a:ext>
            </a:extLst>
          </p:cNvPr>
          <p:cNvGrpSpPr/>
          <p:nvPr/>
        </p:nvGrpSpPr>
        <p:grpSpPr>
          <a:xfrm>
            <a:off x="-888448" y="996049"/>
            <a:ext cx="13348280" cy="3351959"/>
            <a:chOff x="-666336" y="1004942"/>
            <a:chExt cx="10011210" cy="2513969"/>
          </a:xfrm>
        </p:grpSpPr>
        <p:grpSp>
          <p:nvGrpSpPr>
            <p:cNvPr id="154" name="Group 153">
              <a:extLst>
                <a:ext uri="{FF2B5EF4-FFF2-40B4-BE49-F238E27FC236}">
                  <a16:creationId xmlns:a16="http://schemas.microsoft.com/office/drawing/2014/main" id="{F705BDE8-541C-4700-9E19-18BD15CE1304}"/>
                </a:ext>
              </a:extLst>
            </p:cNvPr>
            <p:cNvGrpSpPr/>
            <p:nvPr/>
          </p:nvGrpSpPr>
          <p:grpSpPr>
            <a:xfrm>
              <a:off x="-666336" y="1004942"/>
              <a:ext cx="10011210" cy="2513969"/>
              <a:chOff x="-666336" y="863744"/>
              <a:chExt cx="10011210" cy="2513969"/>
            </a:xfrm>
          </p:grpSpPr>
          <p:cxnSp>
            <p:nvCxnSpPr>
              <p:cNvPr id="137" name="Straight Connector 136">
                <a:extLst>
                  <a:ext uri="{FF2B5EF4-FFF2-40B4-BE49-F238E27FC236}">
                    <a16:creationId xmlns:a16="http://schemas.microsoft.com/office/drawing/2014/main" id="{35E1D34A-DA62-404E-BA89-303A67EBEF88}"/>
                  </a:ext>
                </a:extLst>
              </p:cNvPr>
              <p:cNvCxnSpPr>
                <a:cxnSpLocks/>
              </p:cNvCxnSpPr>
              <p:nvPr/>
            </p:nvCxnSpPr>
            <p:spPr>
              <a:xfrm>
                <a:off x="-666336" y="863744"/>
                <a:ext cx="3722722" cy="114078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38" name="Straight Connector 137">
                <a:extLst>
                  <a:ext uri="{FF2B5EF4-FFF2-40B4-BE49-F238E27FC236}">
                    <a16:creationId xmlns:a16="http://schemas.microsoft.com/office/drawing/2014/main" id="{8F4A0F50-6F4E-4506-AC77-D890ECF5EF71}"/>
                  </a:ext>
                </a:extLst>
              </p:cNvPr>
              <p:cNvCxnSpPr>
                <a:cxnSpLocks/>
              </p:cNvCxnSpPr>
              <p:nvPr/>
            </p:nvCxnSpPr>
            <p:spPr>
              <a:xfrm flipV="1">
                <a:off x="3067672" y="1930671"/>
                <a:ext cx="497872" cy="7527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1" name="Straight Connector 140">
                <a:extLst>
                  <a:ext uri="{FF2B5EF4-FFF2-40B4-BE49-F238E27FC236}">
                    <a16:creationId xmlns:a16="http://schemas.microsoft.com/office/drawing/2014/main" id="{7A740F39-3162-47CE-B62C-296C98D40198}"/>
                  </a:ext>
                </a:extLst>
              </p:cNvPr>
              <p:cNvCxnSpPr>
                <a:cxnSpLocks/>
              </p:cNvCxnSpPr>
              <p:nvPr/>
            </p:nvCxnSpPr>
            <p:spPr>
              <a:xfrm>
                <a:off x="3572089" y="1928682"/>
                <a:ext cx="959389" cy="31900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4" name="Straight Connector 143">
                <a:extLst>
                  <a:ext uri="{FF2B5EF4-FFF2-40B4-BE49-F238E27FC236}">
                    <a16:creationId xmlns:a16="http://schemas.microsoft.com/office/drawing/2014/main" id="{33077C77-D469-4B84-9456-13C67922428B}"/>
                  </a:ext>
                </a:extLst>
              </p:cNvPr>
              <p:cNvCxnSpPr>
                <a:cxnSpLocks/>
              </p:cNvCxnSpPr>
              <p:nvPr/>
            </p:nvCxnSpPr>
            <p:spPr>
              <a:xfrm>
                <a:off x="4540765" y="2257571"/>
                <a:ext cx="286822" cy="334692"/>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52" name="Straight Connector 151">
                <a:extLst>
                  <a:ext uri="{FF2B5EF4-FFF2-40B4-BE49-F238E27FC236}">
                    <a16:creationId xmlns:a16="http://schemas.microsoft.com/office/drawing/2014/main" id="{2E230C91-5DAA-4AFD-B960-BFD472167EC4}"/>
                  </a:ext>
                </a:extLst>
              </p:cNvPr>
              <p:cNvCxnSpPr>
                <a:cxnSpLocks/>
              </p:cNvCxnSpPr>
              <p:nvPr/>
            </p:nvCxnSpPr>
            <p:spPr>
              <a:xfrm>
                <a:off x="5456490" y="2569910"/>
                <a:ext cx="3888384" cy="807803"/>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cxnSp>
          <p:nvCxnSpPr>
            <p:cNvPr id="156" name="Straight Connector 155">
              <a:extLst>
                <a:ext uri="{FF2B5EF4-FFF2-40B4-BE49-F238E27FC236}">
                  <a16:creationId xmlns:a16="http://schemas.microsoft.com/office/drawing/2014/main" id="{1A7C92EF-526A-4E3B-B6F7-46B76A8A0961}"/>
                </a:ext>
              </a:extLst>
            </p:cNvPr>
            <p:cNvCxnSpPr>
              <a:cxnSpLocks/>
            </p:cNvCxnSpPr>
            <p:nvPr/>
          </p:nvCxnSpPr>
          <p:spPr>
            <a:xfrm flipV="1">
              <a:off x="4827587" y="2711108"/>
              <a:ext cx="620689" cy="2138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sp>
        <p:nvSpPr>
          <p:cNvPr id="23" name="Oval 22"/>
          <p:cNvSpPr/>
          <p:nvPr/>
        </p:nvSpPr>
        <p:spPr>
          <a:xfrm>
            <a:off x="6304345" y="3152937"/>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Oval 46"/>
          <p:cNvSpPr/>
          <p:nvPr/>
        </p:nvSpPr>
        <p:spPr>
          <a:xfrm>
            <a:off x="5932793" y="2728902"/>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Oval 47"/>
          <p:cNvSpPr/>
          <p:nvPr/>
        </p:nvSpPr>
        <p:spPr>
          <a:xfrm>
            <a:off x="4707878" y="2321755"/>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Oval 48"/>
          <p:cNvSpPr/>
          <p:nvPr/>
        </p:nvSpPr>
        <p:spPr>
          <a:xfrm>
            <a:off x="3960949" y="2376053"/>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Oval 45"/>
          <p:cNvSpPr/>
          <p:nvPr/>
        </p:nvSpPr>
        <p:spPr>
          <a:xfrm>
            <a:off x="7156134" y="3138378"/>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837D72A1-8B23-4258-80C3-66199A2FE835}"/>
              </a:ext>
            </a:extLst>
          </p:cNvPr>
          <p:cNvGrpSpPr/>
          <p:nvPr/>
        </p:nvGrpSpPr>
        <p:grpSpPr>
          <a:xfrm>
            <a:off x="5737912" y="1955733"/>
            <a:ext cx="621056" cy="1538969"/>
            <a:chOff x="2688705" y="825462"/>
            <a:chExt cx="752133" cy="1914647"/>
          </a:xfrm>
        </p:grpSpPr>
        <p:sp>
          <p:nvSpPr>
            <p:cNvPr id="40" name="Teardrop 39"/>
            <p:cNvSpPr/>
            <p:nvPr/>
          </p:nvSpPr>
          <p:spPr>
            <a:xfrm rot="8100000">
              <a:off x="2688705" y="825462"/>
              <a:ext cx="752133" cy="752133"/>
            </a:xfrm>
            <a:prstGeom prst="teardrop">
              <a:avLst>
                <a:gd name="adj" fmla="val 126644"/>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Oval 40"/>
            <p:cNvSpPr/>
            <p:nvPr/>
          </p:nvSpPr>
          <p:spPr>
            <a:xfrm>
              <a:off x="2724772" y="861529"/>
              <a:ext cx="679999" cy="679999"/>
            </a:xfrm>
            <a:prstGeom prst="ellipse">
              <a:avLst/>
            </a:prstGeom>
            <a:gradFill flip="none" rotWithShape="1">
              <a:gsLst>
                <a:gs pos="0">
                  <a:schemeClr val="accent5">
                    <a:lumMod val="0"/>
                    <a:lumOff val="100000"/>
                  </a:schemeClr>
                </a:gs>
                <a:gs pos="61000">
                  <a:schemeClr val="accent5">
                    <a:lumMod val="0"/>
                    <a:lumOff val="100000"/>
                  </a:schemeClr>
                </a:gs>
                <a:gs pos="100000">
                  <a:schemeClr val="accent3">
                    <a:lumMod val="20000"/>
                    <a:lumOff val="80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08C97B-822F-4377-8D9C-819AFF7B583F}"/>
                </a:ext>
              </a:extLst>
            </p:cNvPr>
            <p:cNvSpPr/>
            <p:nvPr/>
          </p:nvSpPr>
          <p:spPr>
            <a:xfrm>
              <a:off x="2750710" y="186428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DC517C-43DC-4677-B604-D1218DDABD83}"/>
                </a:ext>
              </a:extLst>
            </p:cNvPr>
            <p:cNvPicPr>
              <a:picLocks noChangeAspect="1"/>
            </p:cNvPicPr>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77000"/>
                      </a14:imgEffect>
                    </a14:imgLayer>
                  </a14:imgProps>
                </a:ext>
                <a:ext uri="{28A0092B-C50C-407E-A947-70E740481C1C}">
                  <a14:useLocalDpi xmlns:a14="http://schemas.microsoft.com/office/drawing/2010/main"/>
                </a:ext>
              </a:extLst>
            </a:blip>
            <a:stretch>
              <a:fillRect/>
            </a:stretch>
          </p:blipFill>
          <p:spPr>
            <a:xfrm>
              <a:off x="2868920" y="981446"/>
              <a:ext cx="405719" cy="440800"/>
            </a:xfrm>
            <a:prstGeom prst="rect">
              <a:avLst/>
            </a:prstGeom>
            <a:scene3d>
              <a:camera prst="orthographicFront"/>
              <a:lightRig rig="threePt" dir="t"/>
            </a:scene3d>
            <a:sp3d>
              <a:bevelT/>
            </a:sp3d>
          </p:spPr>
        </p:pic>
      </p:grpSp>
      <p:grpSp>
        <p:nvGrpSpPr>
          <p:cNvPr id="24" name="Group 23">
            <a:extLst>
              <a:ext uri="{FF2B5EF4-FFF2-40B4-BE49-F238E27FC236}">
                <a16:creationId xmlns:a16="http://schemas.microsoft.com/office/drawing/2014/main" id="{1D188F01-AF31-4E8A-9D45-0B34F30E590E}"/>
              </a:ext>
            </a:extLst>
          </p:cNvPr>
          <p:cNvGrpSpPr/>
          <p:nvPr/>
        </p:nvGrpSpPr>
        <p:grpSpPr>
          <a:xfrm>
            <a:off x="6054500" y="2500677"/>
            <a:ext cx="692516" cy="1637285"/>
            <a:chOff x="3250425" y="925695"/>
            <a:chExt cx="752133" cy="1913672"/>
          </a:xfrm>
        </p:grpSpPr>
        <p:grpSp>
          <p:nvGrpSpPr>
            <p:cNvPr id="17" name="Group 16">
              <a:extLst>
                <a:ext uri="{FF2B5EF4-FFF2-40B4-BE49-F238E27FC236}">
                  <a16:creationId xmlns:a16="http://schemas.microsoft.com/office/drawing/2014/main" id="{80B647F6-AD1F-4B97-A687-A18E5BE9D575}"/>
                </a:ext>
              </a:extLst>
            </p:cNvPr>
            <p:cNvGrpSpPr/>
            <p:nvPr/>
          </p:nvGrpSpPr>
          <p:grpSpPr>
            <a:xfrm>
              <a:off x="3250425" y="2087234"/>
              <a:ext cx="752133" cy="752133"/>
              <a:chOff x="4304726" y="2851594"/>
              <a:chExt cx="752133" cy="752133"/>
            </a:xfrm>
          </p:grpSpPr>
          <p:sp>
            <p:nvSpPr>
              <p:cNvPr id="58" name="Teardrop 57"/>
              <p:cNvSpPr/>
              <p:nvPr/>
            </p:nvSpPr>
            <p:spPr>
              <a:xfrm rot="18900000">
                <a:off x="4304726" y="2851594"/>
                <a:ext cx="752133" cy="752133"/>
              </a:xfrm>
              <a:prstGeom prst="teardrop">
                <a:avLst>
                  <a:gd name="adj" fmla="val 126644"/>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rot="10800000">
                <a:off x="4340793" y="2887661"/>
                <a:ext cx="679999" cy="679999"/>
              </a:xfrm>
              <a:prstGeom prst="ellipse">
                <a:avLst/>
              </a:prstGeom>
              <a:gradFill flip="none" rotWithShape="1">
                <a:gsLst>
                  <a:gs pos="69000">
                    <a:schemeClr val="accent5">
                      <a:lumMod val="0"/>
                      <a:lumOff val="100000"/>
                    </a:schemeClr>
                  </a:gs>
                  <a:gs pos="100000">
                    <a:schemeClr val="accent6">
                      <a:lumMod val="20000"/>
                      <a:lumOff val="80000"/>
                    </a:schemeClr>
                  </a:gs>
                </a:gsLst>
                <a:path path="circle">
                  <a:fillToRect l="50000" t="-80000" r="50000" b="18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60" name="Rectangle 59">
              <a:extLst>
                <a:ext uri="{FF2B5EF4-FFF2-40B4-BE49-F238E27FC236}">
                  <a16:creationId xmlns:a16="http://schemas.microsoft.com/office/drawing/2014/main" id="{DC191FD5-FE94-421B-B131-7842CB61A6C1}"/>
                </a:ext>
              </a:extLst>
            </p:cNvPr>
            <p:cNvSpPr/>
            <p:nvPr/>
          </p:nvSpPr>
          <p:spPr>
            <a:xfrm>
              <a:off x="3279332" y="925695"/>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very high confidence">
              <a:extLst>
                <a:ext uri="{FF2B5EF4-FFF2-40B4-BE49-F238E27FC236}">
                  <a16:creationId xmlns:a16="http://schemas.microsoft.com/office/drawing/2014/main" id="{05D360E3-078E-4018-B1AC-DE16ED27318F}"/>
                </a:ext>
              </a:extLst>
            </p:cNvPr>
            <p:cNvPicPr>
              <a:picLocks noChangeAspect="1"/>
            </p:cNvPicPr>
            <p:nvPr/>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88000"/>
                      </a14:imgEffect>
                    </a14:imgLayer>
                  </a14:imgProps>
                </a:ext>
                <a:ext uri="{28A0092B-C50C-407E-A947-70E740481C1C}">
                  <a14:useLocalDpi xmlns:a14="http://schemas.microsoft.com/office/drawing/2010/main"/>
                </a:ext>
              </a:extLst>
            </a:blip>
            <a:stretch>
              <a:fillRect/>
            </a:stretch>
          </p:blipFill>
          <p:spPr>
            <a:xfrm>
              <a:off x="3375191" y="2213120"/>
              <a:ext cx="509822" cy="470002"/>
            </a:xfrm>
            <a:prstGeom prst="rect">
              <a:avLst/>
            </a:prstGeom>
            <a:scene3d>
              <a:camera prst="orthographicFront"/>
              <a:lightRig rig="threePt" dir="t"/>
            </a:scene3d>
            <a:sp3d>
              <a:bevelT/>
            </a:sp3d>
          </p:spPr>
        </p:pic>
      </p:grpSp>
      <p:grpSp>
        <p:nvGrpSpPr>
          <p:cNvPr id="45" name="Group 44">
            <a:extLst>
              <a:ext uri="{FF2B5EF4-FFF2-40B4-BE49-F238E27FC236}">
                <a16:creationId xmlns:a16="http://schemas.microsoft.com/office/drawing/2014/main" id="{90AB090E-73ED-4742-9DF4-93B69441CCCB}"/>
              </a:ext>
            </a:extLst>
          </p:cNvPr>
          <p:cNvGrpSpPr/>
          <p:nvPr/>
        </p:nvGrpSpPr>
        <p:grpSpPr>
          <a:xfrm>
            <a:off x="6979448" y="2375712"/>
            <a:ext cx="659923" cy="1675674"/>
            <a:chOff x="5084615" y="1407904"/>
            <a:chExt cx="752133" cy="1926355"/>
          </a:xfrm>
        </p:grpSpPr>
        <p:sp>
          <p:nvSpPr>
            <p:cNvPr id="55" name="Teardrop 54"/>
            <p:cNvSpPr/>
            <p:nvPr/>
          </p:nvSpPr>
          <p:spPr>
            <a:xfrm rot="8100000">
              <a:off x="5084615" y="1407904"/>
              <a:ext cx="752133" cy="752133"/>
            </a:xfrm>
            <a:prstGeom prst="teardrop">
              <a:avLst>
                <a:gd name="adj" fmla="val 126644"/>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5120682" y="1443971"/>
              <a:ext cx="679999" cy="679999"/>
            </a:xfrm>
            <a:prstGeom prst="ellipse">
              <a:avLst/>
            </a:prstGeom>
            <a:gradFill flip="none" rotWithShape="1">
              <a:gsLst>
                <a:gs pos="0">
                  <a:schemeClr val="accent5">
                    <a:lumMod val="0"/>
                    <a:lumOff val="100000"/>
                  </a:schemeClr>
                </a:gs>
                <a:gs pos="62000">
                  <a:schemeClr val="accent5">
                    <a:lumMod val="0"/>
                    <a:lumOff val="100000"/>
                  </a:schemeClr>
                </a:gs>
                <a:gs pos="100000">
                  <a:schemeClr val="accent5">
                    <a:lumMod val="25000"/>
                    <a:lumOff val="75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4215AA1-4403-4652-BB41-7EBBCED5B175}"/>
                </a:ext>
              </a:extLst>
            </p:cNvPr>
            <p:cNvSpPr/>
            <p:nvPr/>
          </p:nvSpPr>
          <p:spPr>
            <a:xfrm>
              <a:off x="5144092" y="245843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 name="Picture 20" descr="A close up of a logo&#10;&#10;Description generated with very high confidence">
              <a:extLst>
                <a:ext uri="{FF2B5EF4-FFF2-40B4-BE49-F238E27FC236}">
                  <a16:creationId xmlns:a16="http://schemas.microsoft.com/office/drawing/2014/main" id="{54E76B17-7433-4345-858D-3BE47C2357B4}"/>
                </a:ext>
              </a:extLst>
            </p:cNvPr>
            <p:cNvPicPr>
              <a:picLocks noChangeAspect="1"/>
            </p:cNvPicPr>
            <p:nvPr/>
          </p:nvPicPr>
          <p:blipFill>
            <a:blip r:embed="rId6" cstate="email">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tretch>
              <a:fillRect/>
            </a:stretch>
          </p:blipFill>
          <p:spPr>
            <a:xfrm>
              <a:off x="5266004" y="1593964"/>
              <a:ext cx="426762" cy="364843"/>
            </a:xfrm>
            <a:prstGeom prst="rect">
              <a:avLst/>
            </a:prstGeom>
            <a:scene3d>
              <a:camera prst="orthographicFront"/>
              <a:lightRig rig="threePt" dir="t"/>
            </a:scene3d>
            <a:sp3d>
              <a:bevelT/>
            </a:sp3d>
          </p:spPr>
        </p:pic>
      </p:grpSp>
      <p:pic>
        <p:nvPicPr>
          <p:cNvPr id="6" name="Picture 5">
            <a:extLst>
              <a:ext uri="{FF2B5EF4-FFF2-40B4-BE49-F238E27FC236}">
                <a16:creationId xmlns:a16="http://schemas.microsoft.com/office/drawing/2014/main" id="{3B56FAEE-4243-46A9-AAAD-0BE64758A4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5952" y="1508624"/>
            <a:ext cx="2118658" cy="3388045"/>
          </a:xfrm>
          <a:prstGeom prst="rect">
            <a:avLst/>
          </a:prstGeom>
        </p:spPr>
      </p:pic>
      <p:sp>
        <p:nvSpPr>
          <p:cNvPr id="15" name="Rectangle 14">
            <a:extLst>
              <a:ext uri="{FF2B5EF4-FFF2-40B4-BE49-F238E27FC236}">
                <a16:creationId xmlns:a16="http://schemas.microsoft.com/office/drawing/2014/main" id="{5A8A315A-1116-4048-BE8C-2B932B71FADF}"/>
              </a:ext>
            </a:extLst>
          </p:cNvPr>
          <p:cNvSpPr/>
          <p:nvPr/>
        </p:nvSpPr>
        <p:spPr>
          <a:xfrm>
            <a:off x="199222" y="154575"/>
            <a:ext cx="5284491" cy="6555641"/>
          </a:xfrm>
          <a:prstGeom prst="rect">
            <a:avLst/>
          </a:prstGeom>
          <a:solidFill>
            <a:schemeClr val="tx1">
              <a:alpha val="80000"/>
            </a:schemeClr>
          </a:solidFill>
          <a:scene3d>
            <a:camera prst="orthographicFront"/>
            <a:lightRig rig="threePt" dir="t"/>
          </a:scene3d>
          <a:sp3d>
            <a:bevelT w="152400" h="50800" prst="softRound"/>
          </a:sp3d>
        </p:spPr>
        <p:txBody>
          <a:bodyPr wrap="square">
            <a:spAutoFit/>
            <a:sp3d extrusionH="57150">
              <a:bevelT w="38100" h="38100" prst="angle"/>
            </a:sp3d>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Critically evaluating new information requires that </a:t>
            </a:r>
            <a:b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b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the person be able to exercise their sense of </a:t>
            </a:r>
            <a:r>
              <a:rPr kumimoji="0" lang="en-US" sz="2800" b="1" i="0" u="none" strike="noStrike" kern="1200" cap="none" spc="0" normalizeH="0" baseline="0" noProof="0" dirty="0">
                <a:ln>
                  <a:noFill/>
                </a:ln>
                <a:solidFill>
                  <a:srgbClr val="000000">
                    <a:lumMod val="95000"/>
                    <a:lumOff val="5000"/>
                  </a:srgbClr>
                </a:solidFill>
                <a:effectLst/>
                <a:uLnTx/>
                <a:uFillTx/>
                <a:latin typeface="Calibri" panose="020F0502020204030204"/>
              </a:rPr>
              <a:t>reason</a:t>
            </a: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 and </a:t>
            </a:r>
            <a:r>
              <a:rPr kumimoji="0" lang="en-US" sz="2800" b="1" i="0" u="none" strike="noStrike" kern="1200" cap="none" spc="0" normalizeH="0" baseline="0" noProof="0" dirty="0">
                <a:ln>
                  <a:noFill/>
                </a:ln>
                <a:solidFill>
                  <a:srgbClr val="000000">
                    <a:lumMod val="95000"/>
                    <a:lumOff val="5000"/>
                  </a:srgbClr>
                </a:solidFill>
                <a:effectLst/>
                <a:uLnTx/>
                <a:uFillTx/>
                <a:latin typeface="Calibri" panose="020F0502020204030204"/>
              </a:rPr>
              <a:t>logic</a:t>
            </a: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 </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rPr>
              <a:t>Critical thinking is often synonymous to </a:t>
            </a:r>
            <a:r>
              <a:rPr kumimoji="0" lang="en-US" sz="28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rPr>
              <a:t>active learnin</a:t>
            </a:r>
            <a:r>
              <a:rPr kumimoji="0" lang="en-US" sz="2800" b="0" i="0"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rPr>
              <a:t>g</a:t>
            </a: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rPr>
              <a:t>.</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0000">
                    <a:lumMod val="95000"/>
                    <a:lumOff val="5000"/>
                  </a:srgbClr>
                </a:solidFill>
                <a:effectLst/>
                <a:uLnTx/>
                <a:uFillTx/>
                <a:latin typeface="Calibri" panose="020F0502020204030204"/>
              </a:rPr>
              <a:t>Active learning </a:t>
            </a:r>
            <a:r>
              <a:rPr lang="en-US" sz="2800" dirty="0">
                <a:solidFill>
                  <a:srgbClr val="000000">
                    <a:lumMod val="95000"/>
                    <a:lumOff val="5000"/>
                  </a:srgbClr>
                </a:solidFill>
                <a:latin typeface="Calibri" panose="020F0502020204030204"/>
              </a:rPr>
              <a:t>is in contrast</a:t>
            </a: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 </a:t>
            </a:r>
            <a:b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b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to </a:t>
            </a:r>
            <a:r>
              <a:rPr kumimoji="0" lang="en-US" sz="2800" b="1" i="0" u="none" strike="noStrike" kern="1200" cap="none" spc="0" normalizeH="0" baseline="0" noProof="0" dirty="0">
                <a:ln>
                  <a:noFill/>
                </a:ln>
                <a:solidFill>
                  <a:srgbClr val="000000">
                    <a:lumMod val="95000"/>
                    <a:lumOff val="5000"/>
                  </a:srgbClr>
                </a:solidFill>
                <a:effectLst/>
                <a:uLnTx/>
                <a:uFillTx/>
                <a:latin typeface="Calibri" panose="020F0502020204030204"/>
              </a:rPr>
              <a:t>passive learning </a:t>
            </a: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in that it requires the person to </a:t>
            </a:r>
            <a:r>
              <a:rPr kumimoji="0" lang="en-US" sz="2800" b="0" i="0" u="sng" strike="noStrike" kern="1200" cap="none" spc="0" normalizeH="0" baseline="0" noProof="0" dirty="0">
                <a:ln>
                  <a:noFill/>
                </a:ln>
                <a:solidFill>
                  <a:srgbClr val="000000">
                    <a:lumMod val="95000"/>
                    <a:lumOff val="5000"/>
                  </a:srgbClr>
                </a:solidFill>
                <a:effectLst/>
                <a:uLnTx/>
                <a:uFillTx/>
                <a:latin typeface="Calibri" panose="020F0502020204030204"/>
              </a:rPr>
              <a:t>exercise their sense of skepticism and doubt</a:t>
            </a: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 rather than taking in </a:t>
            </a:r>
            <a:b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br>
            <a:r>
              <a:rPr kumimoji="0" lang="en-US" sz="2800" b="0" i="0" u="none" strike="noStrike" kern="1200" cap="none" spc="0" normalizeH="0" baseline="0" noProof="0" dirty="0">
                <a:ln>
                  <a:noFill/>
                </a:ln>
                <a:solidFill>
                  <a:srgbClr val="000000">
                    <a:lumMod val="95000"/>
                    <a:lumOff val="5000"/>
                  </a:srgbClr>
                </a:solidFill>
                <a:effectLst/>
                <a:uLnTx/>
                <a:uFillTx/>
                <a:latin typeface="Calibri" panose="020F0502020204030204"/>
              </a:rPr>
              <a:t>any theory or idea with unquestionable acceptance! </a:t>
            </a: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b="1" dirty="0">
                <a:solidFill>
                  <a:srgbClr val="FF0000"/>
                </a:solidFill>
                <a:effectLst>
                  <a:outerShdw blurRad="38100" dist="38100" dir="2700000" algn="tl">
                    <a:srgbClr val="000000">
                      <a:alpha val="43137"/>
                    </a:srgbClr>
                  </a:outerShdw>
                </a:effectLst>
                <a:latin typeface="Calibri" panose="020F0502020204030204"/>
              </a:rPr>
              <a:t>It also requires one to </a:t>
            </a:r>
            <a:br>
              <a:rPr lang="en-US" sz="2800" b="1" dirty="0">
                <a:solidFill>
                  <a:srgbClr val="FF0000"/>
                </a:solidFill>
                <a:effectLst>
                  <a:outerShdw blurRad="38100" dist="38100" dir="2700000" algn="tl">
                    <a:srgbClr val="000000">
                      <a:alpha val="43137"/>
                    </a:srgbClr>
                  </a:outerShdw>
                </a:effectLst>
                <a:latin typeface="Calibri" panose="020F0502020204030204"/>
              </a:rPr>
            </a:br>
            <a:r>
              <a:rPr lang="en-US" sz="2800" b="1" dirty="0">
                <a:solidFill>
                  <a:srgbClr val="FF0000"/>
                </a:solidFill>
                <a:effectLst>
                  <a:outerShdw blurRad="38100" dist="38100" dir="2700000" algn="tl">
                    <a:srgbClr val="000000">
                      <a:alpha val="43137"/>
                    </a:srgbClr>
                  </a:outerShdw>
                </a:effectLst>
                <a:latin typeface="Calibri" panose="020F0502020204030204"/>
              </a:rPr>
              <a:t>invest time in study.</a:t>
            </a:r>
            <a:endParaRPr kumimoji="0" lang="en-US"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ndParaRPr>
          </a:p>
        </p:txBody>
      </p:sp>
      <p:sp>
        <p:nvSpPr>
          <p:cNvPr id="16" name="Rectangle 15">
            <a:extLst>
              <a:ext uri="{FF2B5EF4-FFF2-40B4-BE49-F238E27FC236}">
                <a16:creationId xmlns:a16="http://schemas.microsoft.com/office/drawing/2014/main" id="{C139711E-F4AA-42FA-9006-9354F8173DE8}"/>
              </a:ext>
            </a:extLst>
          </p:cNvPr>
          <p:cNvSpPr/>
          <p:nvPr/>
        </p:nvSpPr>
        <p:spPr>
          <a:xfrm>
            <a:off x="4176979" y="5794000"/>
            <a:ext cx="8028993" cy="1107996"/>
          </a:xfrm>
          <a:prstGeom prst="rect">
            <a:avLst/>
          </a:prstGeom>
        </p:spPr>
        <p:txBody>
          <a:bodyPr wrap="none">
            <a:spAutoFit/>
            <a:scene3d>
              <a:camera prst="orthographicFront"/>
              <a:lightRig rig="threePt" dir="t"/>
            </a:scene3d>
            <a:sp3d extrusionH="57150">
              <a:bevelT w="82550" h="38100" prst="coolSlant"/>
            </a:sp3d>
          </a:bodyPr>
          <a:lstStyle/>
          <a:p>
            <a:r>
              <a:rPr lang="en-US" sz="6600" b="1" dirty="0">
                <a:solidFill>
                  <a:schemeClr val="bg1">
                    <a:lumMod val="75000"/>
                    <a:lumOff val="25000"/>
                  </a:schemeClr>
                </a:solidFill>
              </a:rPr>
              <a:t>Question everything! </a:t>
            </a:r>
          </a:p>
        </p:txBody>
      </p:sp>
      <p:sp>
        <p:nvSpPr>
          <p:cNvPr id="18" name="Slide Number Placeholder 17">
            <a:extLst>
              <a:ext uri="{FF2B5EF4-FFF2-40B4-BE49-F238E27FC236}">
                <a16:creationId xmlns:a16="http://schemas.microsoft.com/office/drawing/2014/main" id="{C46784C3-A0A0-4F03-9E82-B168A5176B77}"/>
              </a:ext>
            </a:extLst>
          </p:cNvPr>
          <p:cNvSpPr>
            <a:spLocks noGrp="1"/>
          </p:cNvSpPr>
          <p:nvPr>
            <p:ph type="sldNum" sz="quarter" idx="12"/>
          </p:nvPr>
        </p:nvSpPr>
        <p:spPr>
          <a:xfrm>
            <a:off x="9353445" y="6478441"/>
            <a:ext cx="2743201" cy="365125"/>
          </a:xfrm>
        </p:spPr>
        <p:txBody>
          <a:bodyPr/>
          <a:lstStyle/>
          <a:p>
            <a:fld id="{E8B849D6-A2AF-EB40-A7CE-F623886AC525}"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3790670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circle(in)">
                                      <p:cBhvr>
                                        <p:cTn id="7" dur="500"/>
                                        <p:tgtEl>
                                          <p:spTgt spid="1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wipe(left)">
                                      <p:cBhvr>
                                        <p:cTn id="11" dur="750"/>
                                        <p:tgtEl>
                                          <p:spTgt spid="157"/>
                                        </p:tgtEl>
                                      </p:cBhvr>
                                    </p:animEffect>
                                  </p:childTnLst>
                                </p:cTn>
                              </p:par>
                            </p:childTnLst>
                          </p:cTn>
                        </p:par>
                        <p:par>
                          <p:cTn id="12" fill="hold">
                            <p:stCondLst>
                              <p:cond delay="1250"/>
                            </p:stCondLst>
                            <p:childTnLst>
                              <p:par>
                                <p:cTn id="13" presetID="13" presetClass="entr" presetSubtype="32"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plus(out)">
                                      <p:cBhvr>
                                        <p:cTn id="15" dur="2250"/>
                                        <p:tgtEl>
                                          <p:spTgt spid="2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50"/>
                                        <p:tgtEl>
                                          <p:spTgt spid="49"/>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fill="hold"/>
                                        <p:tgtEl>
                                          <p:spTgt spid="22"/>
                                        </p:tgtEl>
                                        <p:attrNameLst>
                                          <p:attrName>ppt_w</p:attrName>
                                        </p:attrNameLst>
                                      </p:cBhvr>
                                      <p:tavLst>
                                        <p:tav tm="0">
                                          <p:val>
                                            <p:fltVal val="0"/>
                                          </p:val>
                                        </p:tav>
                                        <p:tav tm="100000">
                                          <p:val>
                                            <p:strVal val="#ppt_w"/>
                                          </p:val>
                                        </p:tav>
                                      </p:tavLst>
                                    </p:anim>
                                    <p:anim calcmode="lin" valueType="num">
                                      <p:cBhvr>
                                        <p:cTn id="23" dur="250" fill="hold"/>
                                        <p:tgtEl>
                                          <p:spTgt spid="22"/>
                                        </p:tgtEl>
                                        <p:attrNameLst>
                                          <p:attrName>ppt_h</p:attrName>
                                        </p:attrNameLst>
                                      </p:cBhvr>
                                      <p:tavLst>
                                        <p:tav tm="0">
                                          <p:val>
                                            <p:fltVal val="0"/>
                                          </p:val>
                                        </p:tav>
                                        <p:tav tm="100000">
                                          <p:val>
                                            <p:strVal val="#ppt_h"/>
                                          </p:val>
                                        </p:tav>
                                      </p:tavLst>
                                    </p:anim>
                                    <p:animEffect transition="in" filter="fade">
                                      <p:cBhvr>
                                        <p:cTn id="24" dur="250"/>
                                        <p:tgtEl>
                                          <p:spTgt spid="22"/>
                                        </p:tgtEl>
                                      </p:cBhvr>
                                    </p:animEffect>
                                  </p:childTnLst>
                                </p:cTn>
                              </p:par>
                            </p:childTnLst>
                          </p:cTn>
                        </p:par>
                        <p:par>
                          <p:cTn id="25" fill="hold">
                            <p:stCondLst>
                              <p:cond delay="375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25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50" fill="hold"/>
                                        <p:tgtEl>
                                          <p:spTgt spid="24"/>
                                        </p:tgtEl>
                                        <p:attrNameLst>
                                          <p:attrName>ppt_w</p:attrName>
                                        </p:attrNameLst>
                                      </p:cBhvr>
                                      <p:tavLst>
                                        <p:tav tm="0">
                                          <p:val>
                                            <p:fltVal val="0"/>
                                          </p:val>
                                        </p:tav>
                                        <p:tav tm="100000">
                                          <p:val>
                                            <p:strVal val="#ppt_w"/>
                                          </p:val>
                                        </p:tav>
                                      </p:tavLst>
                                    </p:anim>
                                    <p:anim calcmode="lin" valueType="num">
                                      <p:cBhvr>
                                        <p:cTn id="32" dur="250" fill="hold"/>
                                        <p:tgtEl>
                                          <p:spTgt spid="24"/>
                                        </p:tgtEl>
                                        <p:attrNameLst>
                                          <p:attrName>ppt_h</p:attrName>
                                        </p:attrNameLst>
                                      </p:cBhvr>
                                      <p:tavLst>
                                        <p:tav tm="0">
                                          <p:val>
                                            <p:fltVal val="0"/>
                                          </p:val>
                                        </p:tav>
                                        <p:tav tm="100000">
                                          <p:val>
                                            <p:strVal val="#ppt_h"/>
                                          </p:val>
                                        </p:tav>
                                      </p:tavLst>
                                    </p:anim>
                                    <p:animEffect transition="in" filter="fade">
                                      <p:cBhvr>
                                        <p:cTn id="33" dur="250"/>
                                        <p:tgtEl>
                                          <p:spTgt spid="24"/>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50"/>
                                        <p:tgtEl>
                                          <p:spTgt spid="47"/>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par>
                          <p:cTn id="46" fill="hold">
                            <p:stCondLst>
                              <p:cond delay="4750"/>
                            </p:stCondLst>
                            <p:childTnLst>
                              <p:par>
                                <p:cTn id="47" presetID="2" presetClass="entr" presetSubtype="4"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250" fill="hold"/>
                                        <p:tgtEl>
                                          <p:spTgt spid="6"/>
                                        </p:tgtEl>
                                        <p:attrNameLst>
                                          <p:attrName>ppt_x</p:attrName>
                                        </p:attrNameLst>
                                      </p:cBhvr>
                                      <p:tavLst>
                                        <p:tav tm="0">
                                          <p:val>
                                            <p:strVal val="#ppt_x"/>
                                          </p:val>
                                        </p:tav>
                                        <p:tav tm="100000">
                                          <p:val>
                                            <p:strVal val="#ppt_x"/>
                                          </p:val>
                                        </p:tav>
                                      </p:tavLst>
                                    </p:anim>
                                    <p:anim calcmode="lin" valueType="num">
                                      <p:cBhvr additive="base">
                                        <p:cTn id="50" dur="250" fill="hold"/>
                                        <p:tgtEl>
                                          <p:spTgt spid="6"/>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p:cTn id="53" dur="250" fill="hold"/>
                                        <p:tgtEl>
                                          <p:spTgt spid="45"/>
                                        </p:tgtEl>
                                        <p:attrNameLst>
                                          <p:attrName>ppt_w</p:attrName>
                                        </p:attrNameLst>
                                      </p:cBhvr>
                                      <p:tavLst>
                                        <p:tav tm="0">
                                          <p:val>
                                            <p:fltVal val="0"/>
                                          </p:val>
                                        </p:tav>
                                        <p:tav tm="100000">
                                          <p:val>
                                            <p:strVal val="#ppt_w"/>
                                          </p:val>
                                        </p:tav>
                                      </p:tavLst>
                                    </p:anim>
                                    <p:anim calcmode="lin" valueType="num">
                                      <p:cBhvr>
                                        <p:cTn id="54" dur="250" fill="hold"/>
                                        <p:tgtEl>
                                          <p:spTgt spid="45"/>
                                        </p:tgtEl>
                                        <p:attrNameLst>
                                          <p:attrName>ppt_h</p:attrName>
                                        </p:attrNameLst>
                                      </p:cBhvr>
                                      <p:tavLst>
                                        <p:tav tm="0">
                                          <p:val>
                                            <p:fltVal val="0"/>
                                          </p:val>
                                        </p:tav>
                                        <p:tav tm="100000">
                                          <p:val>
                                            <p:strVal val="#ppt_h"/>
                                          </p:val>
                                        </p:tav>
                                      </p:tavLst>
                                    </p:anim>
                                    <p:animEffect transition="in" filter="fade">
                                      <p:cBhvr>
                                        <p:cTn id="55" dur="25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childTnLst>
                          </p:cTn>
                        </p:par>
                        <p:par>
                          <p:cTn id="61" fill="hold">
                            <p:stCondLst>
                              <p:cond delay="250"/>
                            </p:stCondLst>
                            <p:childTnLst>
                              <p:par>
                                <p:cTn id="62" presetID="1" presetClass="entr" presetSubtype="0" fill="hold" nodeType="afterEffect">
                                  <p:stCondLst>
                                    <p:cond delay="500"/>
                                  </p:stCondLst>
                                  <p:childTnLst>
                                    <p:set>
                                      <p:cBhvr>
                                        <p:cTn id="63" dur="1" fill="hold">
                                          <p:stCondLst>
                                            <p:cond delay="499"/>
                                          </p:stCondLst>
                                        </p:cTn>
                                        <p:tgtEl>
                                          <p:spTgt spid="15">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48" grpId="0" animBg="1"/>
      <p:bldP spid="49" grpId="0" animBg="1"/>
      <p:bldP spid="46" grpId="0" animBg="1"/>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Rectangle 20"/>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23" name="Rectangle 22"/>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13" name="Title 6"/>
          <p:cNvSpPr>
            <a:spLocks noGrp="1"/>
          </p:cNvSpPr>
          <p:nvPr>
            <p:ph type="title"/>
          </p:nvPr>
        </p:nvSpPr>
        <p:spPr>
          <a:xfrm>
            <a:off x="203201" y="23471"/>
            <a:ext cx="9846055" cy="674688"/>
          </a:xfrm>
        </p:spPr>
        <p:txBody>
          <a:bodyPr>
            <a:noAutofit/>
          </a:bodyPr>
          <a:lstStyle/>
          <a:p>
            <a:r>
              <a:rPr lang="en-US" sz="4400" b="0" dirty="0">
                <a:solidFill>
                  <a:srgbClr val="FF0000"/>
                </a:solidFill>
                <a:effectLst>
                  <a:glow rad="127000">
                    <a:schemeClr val="bg1"/>
                  </a:glow>
                </a:effectLst>
                <a:latin typeface="Old English Text MT" panose="03040902040508030806" pitchFamily="66" charset="0"/>
              </a:rPr>
              <a:t>Let us put on the full </a:t>
            </a:r>
            <a:r>
              <a:rPr lang="en-US" sz="4400" b="0" dirty="0">
                <a:solidFill>
                  <a:srgbClr val="0070C0"/>
                </a:solidFill>
                <a:effectLst>
                  <a:glow rad="127000">
                    <a:schemeClr val="bg1"/>
                  </a:glow>
                </a:effectLst>
                <a:latin typeface="Old English Text MT" panose="03040902040508030806" pitchFamily="66" charset="0"/>
              </a:rPr>
              <a:t>Armor</a:t>
            </a:r>
            <a:r>
              <a:rPr lang="en-US" sz="4400" b="0" dirty="0">
                <a:solidFill>
                  <a:srgbClr val="FF0000"/>
                </a:solidFill>
                <a:effectLst>
                  <a:glow rad="127000">
                    <a:schemeClr val="bg1"/>
                  </a:glow>
                </a:effectLst>
                <a:latin typeface="Old English Text MT" panose="03040902040508030806" pitchFamily="66" charset="0"/>
              </a:rPr>
              <a:t> of </a:t>
            </a:r>
            <a:r>
              <a:rPr lang="en-US" sz="4400" b="0" dirty="0">
                <a:solidFill>
                  <a:srgbClr val="0070C0"/>
                </a:solidFill>
                <a:effectLst>
                  <a:glow rad="127000">
                    <a:schemeClr val="bg1"/>
                  </a:glow>
                </a:effectLst>
                <a:latin typeface="Old English Text MT" panose="03040902040508030806" pitchFamily="66" charset="0"/>
              </a:rPr>
              <a:t>Yahuah</a:t>
            </a:r>
            <a:endParaRPr lang="en-US" sz="3200" dirty="0">
              <a:solidFill>
                <a:srgbClr val="0070C0"/>
              </a:solidFill>
              <a:effectLst>
                <a:glow rad="127000">
                  <a:schemeClr val="bg1"/>
                </a:glow>
              </a:effectLst>
            </a:endParaRPr>
          </a:p>
        </p:txBody>
      </p:sp>
      <p:grpSp>
        <p:nvGrpSpPr>
          <p:cNvPr id="28" name="Group 27"/>
          <p:cNvGrpSpPr/>
          <p:nvPr/>
        </p:nvGrpSpPr>
        <p:grpSpPr>
          <a:xfrm>
            <a:off x="5208" y="728236"/>
            <a:ext cx="5167085" cy="6183085"/>
            <a:chOff x="-228600" y="525236"/>
            <a:chExt cx="3875314" cy="4637314"/>
          </a:xfrm>
        </p:grpSpPr>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l="28809" t="3333" r="28809" b="6508"/>
            <a:stretch/>
          </p:blipFill>
          <p:spPr>
            <a:xfrm>
              <a:off x="-228600" y="525236"/>
              <a:ext cx="3875314" cy="4637314"/>
            </a:xfrm>
            <a:prstGeom prst="rect">
              <a:avLst/>
            </a:prstGeom>
          </p:spPr>
        </p:pic>
        <p:sp>
          <p:nvSpPr>
            <p:cNvPr id="30" name="Freeform 5"/>
            <p:cNvSpPr>
              <a:spLocks/>
            </p:cNvSpPr>
            <p:nvPr/>
          </p:nvSpPr>
          <p:spPr bwMode="auto">
            <a:xfrm>
              <a:off x="381000" y="1034143"/>
              <a:ext cx="2677285" cy="3529693"/>
            </a:xfrm>
            <a:custGeom>
              <a:avLst/>
              <a:gdLst>
                <a:gd name="T0" fmla="*/ 1509 w 1509"/>
                <a:gd name="T1" fmla="*/ 1045 h 1977"/>
                <a:gd name="T2" fmla="*/ 1505 w 1509"/>
                <a:gd name="T3" fmla="*/ 1459 h 1977"/>
                <a:gd name="T4" fmla="*/ 1491 w 1509"/>
                <a:gd name="T5" fmla="*/ 1634 h 1977"/>
                <a:gd name="T6" fmla="*/ 1454 w 1509"/>
                <a:gd name="T7" fmla="*/ 1688 h 1977"/>
                <a:gd name="T8" fmla="*/ 838 w 1509"/>
                <a:gd name="T9" fmla="*/ 1958 h 1977"/>
                <a:gd name="T10" fmla="*/ 644 w 1509"/>
                <a:gd name="T11" fmla="*/ 1954 h 1977"/>
                <a:gd name="T12" fmla="*/ 389 w 1509"/>
                <a:gd name="T13" fmla="*/ 1870 h 1977"/>
                <a:gd name="T14" fmla="*/ 104 w 1509"/>
                <a:gd name="T15" fmla="*/ 1715 h 1977"/>
                <a:gd name="T16" fmla="*/ 52 w 1509"/>
                <a:gd name="T17" fmla="*/ 1680 h 1977"/>
                <a:gd name="T18" fmla="*/ 15 w 1509"/>
                <a:gd name="T19" fmla="*/ 1620 h 1977"/>
                <a:gd name="T20" fmla="*/ 4 w 1509"/>
                <a:gd name="T21" fmla="*/ 1453 h 1977"/>
                <a:gd name="T22" fmla="*/ 3 w 1509"/>
                <a:gd name="T23" fmla="*/ 793 h 1977"/>
                <a:gd name="T24" fmla="*/ 0 w 1509"/>
                <a:gd name="T25" fmla="*/ 793 h 1977"/>
                <a:gd name="T26" fmla="*/ 1 w 1509"/>
                <a:gd name="T27" fmla="*/ 297 h 1977"/>
                <a:gd name="T28" fmla="*/ 7 w 1509"/>
                <a:gd name="T29" fmla="*/ 196 h 1977"/>
                <a:gd name="T30" fmla="*/ 47 w 1509"/>
                <a:gd name="T31" fmla="*/ 156 h 1977"/>
                <a:gd name="T32" fmla="*/ 376 w 1509"/>
                <a:gd name="T33" fmla="*/ 104 h 1977"/>
                <a:gd name="T34" fmla="*/ 645 w 1509"/>
                <a:gd name="T35" fmla="*/ 23 h 1977"/>
                <a:gd name="T36" fmla="*/ 846 w 1509"/>
                <a:gd name="T37" fmla="*/ 22 h 1977"/>
                <a:gd name="T38" fmla="*/ 1149 w 1509"/>
                <a:gd name="T39" fmla="*/ 105 h 1977"/>
                <a:gd name="T40" fmla="*/ 1400 w 1509"/>
                <a:gd name="T41" fmla="*/ 140 h 1977"/>
                <a:gd name="T42" fmla="*/ 1456 w 1509"/>
                <a:gd name="T43" fmla="*/ 144 h 1977"/>
                <a:gd name="T44" fmla="*/ 1502 w 1509"/>
                <a:gd name="T45" fmla="*/ 188 h 1977"/>
                <a:gd name="T46" fmla="*/ 1506 w 1509"/>
                <a:gd name="T47" fmla="*/ 260 h 1977"/>
                <a:gd name="T48" fmla="*/ 1509 w 1509"/>
                <a:gd name="T49" fmla="*/ 104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9" h="1977">
                  <a:moveTo>
                    <a:pt x="1509" y="1045"/>
                  </a:moveTo>
                  <a:cubicBezTo>
                    <a:pt x="1509" y="1183"/>
                    <a:pt x="1508" y="1321"/>
                    <a:pt x="1505" y="1459"/>
                  </a:cubicBezTo>
                  <a:cubicBezTo>
                    <a:pt x="1503" y="1517"/>
                    <a:pt x="1496" y="1575"/>
                    <a:pt x="1491" y="1634"/>
                  </a:cubicBezTo>
                  <a:cubicBezTo>
                    <a:pt x="1489" y="1658"/>
                    <a:pt x="1474" y="1674"/>
                    <a:pt x="1454" y="1688"/>
                  </a:cubicBezTo>
                  <a:cubicBezTo>
                    <a:pt x="1265" y="1815"/>
                    <a:pt x="1060" y="1905"/>
                    <a:pt x="838" y="1958"/>
                  </a:cubicBezTo>
                  <a:cubicBezTo>
                    <a:pt x="771" y="1974"/>
                    <a:pt x="710" y="1977"/>
                    <a:pt x="644" y="1954"/>
                  </a:cubicBezTo>
                  <a:cubicBezTo>
                    <a:pt x="560" y="1924"/>
                    <a:pt x="473" y="1901"/>
                    <a:pt x="389" y="1870"/>
                  </a:cubicBezTo>
                  <a:cubicBezTo>
                    <a:pt x="286" y="1833"/>
                    <a:pt x="195" y="1773"/>
                    <a:pt x="104" y="1715"/>
                  </a:cubicBezTo>
                  <a:cubicBezTo>
                    <a:pt x="86" y="1704"/>
                    <a:pt x="69" y="1692"/>
                    <a:pt x="52" y="1680"/>
                  </a:cubicBezTo>
                  <a:cubicBezTo>
                    <a:pt x="31" y="1666"/>
                    <a:pt x="17" y="1646"/>
                    <a:pt x="15" y="1620"/>
                  </a:cubicBezTo>
                  <a:cubicBezTo>
                    <a:pt x="11" y="1564"/>
                    <a:pt x="4" y="1509"/>
                    <a:pt x="4" y="1453"/>
                  </a:cubicBezTo>
                  <a:cubicBezTo>
                    <a:pt x="2" y="1233"/>
                    <a:pt x="3" y="1013"/>
                    <a:pt x="3" y="793"/>
                  </a:cubicBezTo>
                  <a:cubicBezTo>
                    <a:pt x="0" y="793"/>
                    <a:pt x="0" y="793"/>
                    <a:pt x="0" y="793"/>
                  </a:cubicBezTo>
                  <a:cubicBezTo>
                    <a:pt x="0" y="628"/>
                    <a:pt x="0" y="463"/>
                    <a:pt x="1" y="297"/>
                  </a:cubicBezTo>
                  <a:cubicBezTo>
                    <a:pt x="1" y="264"/>
                    <a:pt x="5" y="230"/>
                    <a:pt x="7" y="196"/>
                  </a:cubicBezTo>
                  <a:cubicBezTo>
                    <a:pt x="9" y="168"/>
                    <a:pt x="18" y="159"/>
                    <a:pt x="47" y="156"/>
                  </a:cubicBezTo>
                  <a:cubicBezTo>
                    <a:pt x="158" y="146"/>
                    <a:pt x="268" y="134"/>
                    <a:pt x="376" y="104"/>
                  </a:cubicBezTo>
                  <a:cubicBezTo>
                    <a:pt x="466" y="79"/>
                    <a:pt x="556" y="53"/>
                    <a:pt x="645" y="23"/>
                  </a:cubicBezTo>
                  <a:cubicBezTo>
                    <a:pt x="713" y="0"/>
                    <a:pt x="777" y="1"/>
                    <a:pt x="846" y="22"/>
                  </a:cubicBezTo>
                  <a:cubicBezTo>
                    <a:pt x="946" y="53"/>
                    <a:pt x="1047" y="83"/>
                    <a:pt x="1149" y="105"/>
                  </a:cubicBezTo>
                  <a:cubicBezTo>
                    <a:pt x="1232" y="123"/>
                    <a:pt x="1316" y="129"/>
                    <a:pt x="1400" y="140"/>
                  </a:cubicBezTo>
                  <a:cubicBezTo>
                    <a:pt x="1418" y="143"/>
                    <a:pt x="1437" y="143"/>
                    <a:pt x="1456" y="144"/>
                  </a:cubicBezTo>
                  <a:cubicBezTo>
                    <a:pt x="1487" y="146"/>
                    <a:pt x="1499" y="156"/>
                    <a:pt x="1502" y="188"/>
                  </a:cubicBezTo>
                  <a:cubicBezTo>
                    <a:pt x="1504" y="212"/>
                    <a:pt x="1506" y="236"/>
                    <a:pt x="1506" y="260"/>
                  </a:cubicBezTo>
                  <a:cubicBezTo>
                    <a:pt x="1507" y="521"/>
                    <a:pt x="1509" y="783"/>
                    <a:pt x="1509" y="1045"/>
                  </a:cubicBezTo>
                  <a:close/>
                </a:path>
              </a:pathLst>
            </a:custGeom>
            <a:solidFill>
              <a:schemeClr val="bg1">
                <a:lumMod val="95000"/>
              </a:schemeClr>
            </a:solidFill>
            <a:ln>
              <a:noFill/>
            </a:ln>
            <a:scene3d>
              <a:camera prst="orthographicFront"/>
              <a:lightRig rig="threePt" dir="t"/>
            </a:scene3d>
            <a:sp3d>
              <a:bevelT w="292100"/>
            </a:sp3d>
          </p:spPr>
          <p:txBody>
            <a:bodyPr vert="horz" wrap="square" lIns="121920" tIns="60960" rIns="121920" bIns="60960" numCol="1" anchor="ctr" anchorCtr="0" compatLnSpc="1">
              <a:prstTxWarp prst="textNoShape">
                <a:avLst/>
              </a:prstTxWarp>
              <a:normAutofit/>
            </a:bodyPr>
            <a:lstStyle/>
            <a:p>
              <a:pPr algn="ctr" defTabSz="1219170"/>
              <a:endParaRPr lang="en-US" sz="2400" dirty="0">
                <a:solidFill>
                  <a:prstClr val="white"/>
                </a:solidFill>
                <a:latin typeface="Calibri"/>
              </a:endParaRPr>
            </a:p>
          </p:txBody>
        </p:sp>
      </p:grpSp>
      <p:pic>
        <p:nvPicPr>
          <p:cNvPr id="2" name="Picture 1">
            <a:extLst>
              <a:ext uri="{FF2B5EF4-FFF2-40B4-BE49-F238E27FC236}">
                <a16:creationId xmlns:a16="http://schemas.microsoft.com/office/drawing/2014/main" id="{F3809E44-15D6-4FE0-B341-E21A29F6E5C6}"/>
              </a:ext>
            </a:extLst>
          </p:cNvPr>
          <p:cNvPicPr>
            <a:picLocks noChangeAspect="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3569" y="1979233"/>
            <a:ext cx="3684152" cy="3561347"/>
          </a:xfrm>
          <a:prstGeom prst="rect">
            <a:avLst/>
          </a:prstGeom>
        </p:spPr>
      </p:pic>
      <p:sp>
        <p:nvSpPr>
          <p:cNvPr id="11" name="Text Placeholder 12">
            <a:extLst>
              <a:ext uri="{FF2B5EF4-FFF2-40B4-BE49-F238E27FC236}">
                <a16:creationId xmlns:a16="http://schemas.microsoft.com/office/drawing/2014/main" id="{F524BC40-3C16-43D2-B410-5B721D1AFBB0}"/>
              </a:ext>
            </a:extLst>
          </p:cNvPr>
          <p:cNvSpPr txBox="1">
            <a:spLocks/>
          </p:cNvSpPr>
          <p:nvPr/>
        </p:nvSpPr>
        <p:spPr>
          <a:xfrm>
            <a:off x="5273893" y="1065066"/>
            <a:ext cx="6744085" cy="3506933"/>
          </a:xfrm>
          <a:prstGeom prst="rect">
            <a:avLst/>
          </a:prstGeom>
          <a:effectLst/>
        </p:spPr>
        <p:txBody>
          <a:bodyPr vert="horz" wrap="square" lIns="0" tIns="0" rIns="0" bIns="0" rtlCol="0" anchor="ctr" anchorCtr="0">
            <a:noAutofit/>
            <a:scene3d>
              <a:camera prst="orthographicFront"/>
              <a:lightRig rig="threePt" dir="t"/>
            </a:scene3d>
            <a:sp3d extrusionH="57150">
              <a:bevelT w="38100" h="38100"/>
            </a:sp3d>
          </a:bodyPr>
          <a:lstStyle>
            <a:defPPr>
              <a:defRPr lang="en-US"/>
            </a:defPPr>
            <a:lvl1pPr indent="0" algn="ctr">
              <a:spcBef>
                <a:spcPct val="20000"/>
              </a:spcBef>
              <a:buFontTx/>
              <a:buNone/>
              <a:defRPr b="1" spc="50">
                <a:ln w="12700" cmpd="sng">
                  <a:solidFill>
                    <a:schemeClr val="accent6"/>
                  </a:solidFill>
                  <a:prstDash val="solid"/>
                </a:ln>
                <a:solidFill>
                  <a:schemeClr val="tx1">
                    <a:lumMod val="65000"/>
                    <a:lumOff val="35000"/>
                  </a:schemeClr>
                </a:solidFill>
                <a:effectLst>
                  <a:glow rad="53100">
                    <a:schemeClr val="accent6">
                      <a:satMod val="180000"/>
                      <a:alpha val="30000"/>
                    </a:schemeClr>
                  </a:glow>
                </a:effectLst>
              </a:defRPr>
            </a:lvl1pPr>
            <a:lvl2pPr marL="0" indent="0">
              <a:spcBef>
                <a:spcPct val="20000"/>
              </a:spcBef>
              <a:buFontTx/>
              <a:buNone/>
              <a:defRPr sz="2400">
                <a:solidFill>
                  <a:schemeClr val="bg1">
                    <a:lumMod val="10000"/>
                  </a:schemeClr>
                </a:solidFill>
              </a:defRPr>
            </a:lvl2pPr>
            <a:lvl3pPr marL="0" indent="0">
              <a:spcBef>
                <a:spcPct val="20000"/>
              </a:spcBef>
              <a:buFontTx/>
              <a:buNone/>
              <a:defRPr sz="2400">
                <a:solidFill>
                  <a:schemeClr val="bg1">
                    <a:lumMod val="10000"/>
                  </a:schemeClr>
                </a:solidFill>
              </a:defRPr>
            </a:lvl3pPr>
            <a:lvl4pPr marL="0" indent="0">
              <a:spcBef>
                <a:spcPct val="20000"/>
              </a:spcBef>
              <a:buFontTx/>
              <a:buNone/>
              <a:defRPr sz="2400">
                <a:solidFill>
                  <a:schemeClr val="bg1">
                    <a:lumMod val="10000"/>
                  </a:schemeClr>
                </a:solidFill>
              </a:defRPr>
            </a:lvl4pPr>
            <a:lvl5pPr marL="0" indent="0">
              <a:spcBef>
                <a:spcPct val="20000"/>
              </a:spcBef>
              <a:buFontTx/>
              <a:buNone/>
              <a:defRPr sz="2400">
                <a:solidFill>
                  <a:schemeClr val="bg1">
                    <a:lumMod val="10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4400" b="0" i="0" u="none" strike="noStrike" kern="1200" cap="none" spc="67" normalizeH="0" baseline="0" noProof="0" dirty="0">
                <a:ln w="9525" cmpd="sng">
                  <a:noFill/>
                  <a:prstDash val="solid"/>
                </a:ln>
                <a:solidFill>
                  <a:schemeClr val="bg1"/>
                </a:solidFill>
                <a:effectLst>
                  <a:glow rad="53100">
                    <a:srgbClr val="62251F">
                      <a:satMod val="180000"/>
                      <a:alpha val="30000"/>
                    </a:srgbClr>
                  </a:glow>
                </a:effectLst>
                <a:uLnTx/>
                <a:uFillTx/>
                <a:latin typeface="Old English Text MT" panose="03040902040508030806" pitchFamily="66" charset="0"/>
              </a:rPr>
              <a:t>Taking up the shield of faith with which you will be able to extinguish all the flaming arrows of the evil one. </a:t>
            </a:r>
          </a:p>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4400" b="0" i="0" u="none" strike="noStrike" kern="1200" cap="none" spc="67" normalizeH="0" baseline="0" noProof="0" dirty="0">
                <a:ln w="9525" cmpd="sng">
                  <a:noFill/>
                  <a:prstDash val="solid"/>
                </a:ln>
                <a:solidFill>
                  <a:schemeClr val="bg1"/>
                </a:solidFill>
                <a:effectLst>
                  <a:glow rad="53100">
                    <a:srgbClr val="62251F">
                      <a:satMod val="180000"/>
                      <a:alpha val="30000"/>
                    </a:srgbClr>
                  </a:glow>
                </a:effectLst>
                <a:uLnTx/>
                <a:uFillTx/>
                <a:latin typeface="Old English Text MT" panose="03040902040508030806" pitchFamily="66" charset="0"/>
              </a:rPr>
              <a:t>Eph 6:16 </a:t>
            </a:r>
          </a:p>
        </p:txBody>
      </p:sp>
      <p:sp>
        <p:nvSpPr>
          <p:cNvPr id="3" name="Rectangle 2">
            <a:extLst>
              <a:ext uri="{FF2B5EF4-FFF2-40B4-BE49-F238E27FC236}">
                <a16:creationId xmlns:a16="http://schemas.microsoft.com/office/drawing/2014/main" id="{941DD32A-6CCD-40B4-BA22-63C277C907FE}"/>
              </a:ext>
            </a:extLst>
          </p:cNvPr>
          <p:cNvSpPr/>
          <p:nvPr/>
        </p:nvSpPr>
        <p:spPr>
          <a:xfrm>
            <a:off x="4956248" y="4644960"/>
            <a:ext cx="7074569" cy="1200329"/>
          </a:xfrm>
          <a:prstGeom prst="rect">
            <a:avLst/>
          </a:prstGeom>
        </p:spPr>
        <p:txBody>
          <a:bodyPr wrap="square">
            <a:spAutoFit/>
            <a:scene3d>
              <a:camera prst="orthographicFront"/>
              <a:lightRig rig="threePt" dir="t"/>
            </a:scene3d>
            <a:sp3d extrusionH="57150">
              <a:bevelT w="38100" h="38100" prst="angle"/>
            </a:sp3d>
          </a:bodyPr>
          <a:lstStyle/>
          <a:p>
            <a:pPr lvl="0" algn="ctr"/>
            <a:r>
              <a:rPr lang="en-US" sz="2400" b="1" dirty="0" err="1">
                <a:solidFill>
                  <a:srgbClr val="FFC000"/>
                </a:solidFill>
                <a:latin typeface="Lucida Calligraphy" pitchFamily="66" charset="0"/>
              </a:rPr>
              <a:t>Eph</a:t>
            </a:r>
            <a:r>
              <a:rPr lang="en-US" sz="2400" b="1" dirty="0">
                <a:solidFill>
                  <a:srgbClr val="FFC000"/>
                </a:solidFill>
                <a:latin typeface="Lucida Calligraphy" pitchFamily="66" charset="0"/>
              </a:rPr>
              <a:t> 6:10-20;  1 </a:t>
            </a:r>
            <a:r>
              <a:rPr lang="en-US" sz="2400" b="1" dirty="0" err="1">
                <a:solidFill>
                  <a:srgbClr val="FFC000"/>
                </a:solidFill>
                <a:latin typeface="Lucida Calligraphy" pitchFamily="66" charset="0"/>
              </a:rPr>
              <a:t>Thess</a:t>
            </a:r>
            <a:r>
              <a:rPr lang="en-US" sz="2400" b="1" dirty="0">
                <a:solidFill>
                  <a:srgbClr val="FFC000"/>
                </a:solidFill>
                <a:latin typeface="Lucida Calligraphy" pitchFamily="66" charset="0"/>
              </a:rPr>
              <a:t> 5:8;  2 </a:t>
            </a:r>
            <a:r>
              <a:rPr lang="en-US" sz="2400" b="1" dirty="0" err="1">
                <a:solidFill>
                  <a:srgbClr val="FFC000"/>
                </a:solidFill>
                <a:latin typeface="Lucida Calligraphy" pitchFamily="66" charset="0"/>
              </a:rPr>
              <a:t>Cor</a:t>
            </a:r>
            <a:r>
              <a:rPr lang="en-US" sz="2400" b="1" dirty="0">
                <a:solidFill>
                  <a:srgbClr val="FFC000"/>
                </a:solidFill>
                <a:latin typeface="Lucida Calligraphy" pitchFamily="66" charset="0"/>
              </a:rPr>
              <a:t> 6:7; </a:t>
            </a:r>
          </a:p>
          <a:p>
            <a:pPr lvl="0" algn="ctr"/>
            <a:r>
              <a:rPr lang="en-US" sz="2400" b="1" dirty="0" err="1">
                <a:solidFill>
                  <a:srgbClr val="FFC000"/>
                </a:solidFill>
                <a:latin typeface="Lucida Calligraphy" pitchFamily="66" charset="0"/>
              </a:rPr>
              <a:t>Heb</a:t>
            </a:r>
            <a:r>
              <a:rPr lang="en-US" sz="2400" b="1" dirty="0">
                <a:solidFill>
                  <a:srgbClr val="FFC000"/>
                </a:solidFill>
                <a:latin typeface="Lucida Calligraphy" pitchFamily="66" charset="0"/>
              </a:rPr>
              <a:t> 4:12;  Isa 59:17;  Isa 11:5; </a:t>
            </a:r>
          </a:p>
          <a:p>
            <a:pPr lvl="0" algn="ctr"/>
            <a:r>
              <a:rPr lang="en-US" sz="2400" b="1" dirty="0">
                <a:solidFill>
                  <a:srgbClr val="FFC000"/>
                </a:solidFill>
                <a:latin typeface="Lucida Calligraphy" pitchFamily="66" charset="0"/>
              </a:rPr>
              <a:t>2 </a:t>
            </a:r>
            <a:r>
              <a:rPr lang="en-US" sz="2400" b="1" dirty="0" err="1">
                <a:solidFill>
                  <a:srgbClr val="FFC000"/>
                </a:solidFill>
                <a:latin typeface="Lucida Calligraphy" pitchFamily="66" charset="0"/>
              </a:rPr>
              <a:t>Cor</a:t>
            </a:r>
            <a:r>
              <a:rPr lang="en-US" sz="2400" b="1" dirty="0">
                <a:solidFill>
                  <a:srgbClr val="FFC000"/>
                </a:solidFill>
                <a:latin typeface="Lucida Calligraphy" pitchFamily="66" charset="0"/>
              </a:rPr>
              <a:t> 10:3-5;  Rom 13:14;  Prov 30:5</a:t>
            </a:r>
          </a:p>
        </p:txBody>
      </p:sp>
      <p:sp>
        <p:nvSpPr>
          <p:cNvPr id="4"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342290"/>
            <a:ext cx="2844800" cy="365125"/>
          </a:xfrm>
        </p:spPr>
        <p:txBody>
          <a:bodyPr/>
          <a:lstStyle/>
          <a:p>
            <a:fld id="{FD99AA8B-2E7A-4BBC-8FDE-CA7CF71DD330}" type="slidenum">
              <a:rPr lang="en-US" b="1" smtClean="0">
                <a:solidFill>
                  <a:schemeClr val="tx1"/>
                </a:solidFill>
              </a:rPr>
              <a:t>2</a:t>
            </a:fld>
            <a:endParaRPr lang="en-US" b="1" dirty="0">
              <a:solidFill>
                <a:schemeClr val="tx1"/>
              </a:solidFill>
            </a:endParaRPr>
          </a:p>
        </p:txBody>
      </p:sp>
      <p:sp>
        <p:nvSpPr>
          <p:cNvPr id="14" name="Rectangle 13"/>
          <p:cNvSpPr/>
          <p:nvPr/>
        </p:nvSpPr>
        <p:spPr>
          <a:xfrm>
            <a:off x="-109716" y="6707415"/>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Tree>
    <p:extLst>
      <p:ext uri="{BB962C8B-B14F-4D97-AF65-F5344CB8AC3E}">
        <p14:creationId xmlns:p14="http://schemas.microsoft.com/office/powerpoint/2010/main" val="37018208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250"/>
                                        <p:tgtEl>
                                          <p:spTgt spid="11">
                                            <p:txEl>
                                              <p:pRg st="0" end="0"/>
                                            </p:txEl>
                                          </p:spTgt>
                                        </p:tgtEl>
                                      </p:cBhvr>
                                    </p:animEffect>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250"/>
                                        <p:tgtEl>
                                          <p:spTgt spid="11">
                                            <p:txEl>
                                              <p:pRg st="1" end="1"/>
                                            </p:txEl>
                                          </p:spTgt>
                                        </p:tgtEl>
                                      </p:cBhvr>
                                    </p:animEffec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77000">
              <a:schemeClr val="tx1">
                <a:lumMod val="65000"/>
              </a:schemeClr>
            </a:gs>
          </a:gsLst>
          <a:lin ang="16200000" scaled="1"/>
        </a:gra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DA8DD00-C5CD-4A73-AAB0-A0959DE3FF90}"/>
              </a:ext>
            </a:extLst>
          </p:cNvPr>
          <p:cNvGrpSpPr/>
          <p:nvPr/>
        </p:nvGrpSpPr>
        <p:grpSpPr>
          <a:xfrm>
            <a:off x="569038" y="1313847"/>
            <a:ext cx="10959109" cy="4531076"/>
            <a:chOff x="426777" y="1243291"/>
            <a:chExt cx="8219332" cy="3398307"/>
          </a:xfrm>
          <a:effectLst>
            <a:outerShdw blurRad="50800" dist="431800" dir="4980000" algn="t" rotWithShape="0">
              <a:prstClr val="black">
                <a:alpha val="40000"/>
              </a:prstClr>
            </a:outerShdw>
          </a:effectLst>
        </p:grpSpPr>
        <p:sp>
          <p:nvSpPr>
            <p:cNvPr id="43" name="Parallelogram 42"/>
            <p:cNvSpPr/>
            <p:nvPr/>
          </p:nvSpPr>
          <p:spPr>
            <a:xfrm rot="11871403">
              <a:off x="426777" y="1243291"/>
              <a:ext cx="4867542" cy="2828891"/>
            </a:xfrm>
            <a:custGeom>
              <a:avLst/>
              <a:gdLst>
                <a:gd name="connsiteX0" fmla="*/ 0 w 4788072"/>
                <a:gd name="connsiteY0" fmla="*/ 2811036 h 2811036"/>
                <a:gd name="connsiteX1" fmla="*/ 1973741 w 4788072"/>
                <a:gd name="connsiteY1" fmla="*/ 0 h 2811036"/>
                <a:gd name="connsiteX2" fmla="*/ 4788072 w 4788072"/>
                <a:gd name="connsiteY2" fmla="*/ 0 h 2811036"/>
                <a:gd name="connsiteX3" fmla="*/ 2814331 w 4788072"/>
                <a:gd name="connsiteY3" fmla="*/ 2811036 h 2811036"/>
                <a:gd name="connsiteX4" fmla="*/ 0 w 4788072"/>
                <a:gd name="connsiteY4" fmla="*/ 2811036 h 2811036"/>
                <a:gd name="connsiteX0" fmla="*/ 0 w 4867542"/>
                <a:gd name="connsiteY0" fmla="*/ 2828891 h 2828891"/>
                <a:gd name="connsiteX1" fmla="*/ 2053211 w 4867542"/>
                <a:gd name="connsiteY1" fmla="*/ 0 h 2828891"/>
                <a:gd name="connsiteX2" fmla="*/ 4867542 w 4867542"/>
                <a:gd name="connsiteY2" fmla="*/ 0 h 2828891"/>
                <a:gd name="connsiteX3" fmla="*/ 2893801 w 4867542"/>
                <a:gd name="connsiteY3" fmla="*/ 2811036 h 2828891"/>
                <a:gd name="connsiteX4" fmla="*/ 0 w 4867542"/>
                <a:gd name="connsiteY4" fmla="*/ 2828891 h 2828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542" h="2828891">
                  <a:moveTo>
                    <a:pt x="0" y="2828891"/>
                  </a:moveTo>
                  <a:lnTo>
                    <a:pt x="2053211" y="0"/>
                  </a:lnTo>
                  <a:lnTo>
                    <a:pt x="4867542" y="0"/>
                  </a:lnTo>
                  <a:lnTo>
                    <a:pt x="2893801" y="2811036"/>
                  </a:lnTo>
                  <a:lnTo>
                    <a:pt x="0" y="2828891"/>
                  </a:lnTo>
                  <a:close/>
                </a:path>
              </a:pathLst>
            </a:custGeom>
            <a:solidFill>
              <a:schemeClr val="tx1"/>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Parallelogram 27"/>
            <p:cNvSpPr/>
            <p:nvPr/>
          </p:nvSpPr>
          <p:spPr>
            <a:xfrm rot="608149">
              <a:off x="2954003" y="2099875"/>
              <a:ext cx="5692106" cy="2541723"/>
            </a:xfrm>
            <a:prstGeom prst="parallelogram">
              <a:avLst>
                <a:gd name="adj" fmla="val 95390"/>
              </a:avLst>
            </a:prstGeom>
            <a:solidFill>
              <a:schemeClr val="tx1">
                <a:lumMod val="85000"/>
              </a:schemeClr>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620C5930-96E0-47B6-85CB-204EBAEA06E4}"/>
              </a:ext>
            </a:extLst>
          </p:cNvPr>
          <p:cNvGrpSpPr/>
          <p:nvPr/>
        </p:nvGrpSpPr>
        <p:grpSpPr>
          <a:xfrm>
            <a:off x="708542" y="1433936"/>
            <a:ext cx="10232677" cy="4141387"/>
            <a:chOff x="531405" y="1333357"/>
            <a:chExt cx="7674508" cy="3106040"/>
          </a:xfrm>
          <a:solidFill>
            <a:schemeClr val="tx1"/>
          </a:solidFill>
        </p:grpSpPr>
        <p:cxnSp>
          <p:nvCxnSpPr>
            <p:cNvPr id="61" name="Straight Connector 60">
              <a:extLst>
                <a:ext uri="{FF2B5EF4-FFF2-40B4-BE49-F238E27FC236}">
                  <a16:creationId xmlns:a16="http://schemas.microsoft.com/office/drawing/2014/main" id="{75E23624-87FA-4A0E-B29F-648E84495F1D}"/>
                </a:ext>
              </a:extLst>
            </p:cNvPr>
            <p:cNvCxnSpPr>
              <a:cxnSpLocks/>
            </p:cNvCxnSpPr>
            <p:nvPr/>
          </p:nvCxnSpPr>
          <p:spPr>
            <a:xfrm flipV="1">
              <a:off x="5795677" y="2694676"/>
              <a:ext cx="2410236" cy="17445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2D829A4-66F5-4F7C-BD77-B9589316CC2B}"/>
                </a:ext>
              </a:extLst>
            </p:cNvPr>
            <p:cNvCxnSpPr>
              <a:cxnSpLocks/>
            </p:cNvCxnSpPr>
            <p:nvPr/>
          </p:nvCxnSpPr>
          <p:spPr>
            <a:xfrm flipH="1" flipV="1">
              <a:off x="4250325" y="3790788"/>
              <a:ext cx="1956037" cy="35666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ABD5B19-0D8F-4DE5-A07B-EBF410CC9B7F}"/>
                </a:ext>
              </a:extLst>
            </p:cNvPr>
            <p:cNvCxnSpPr>
              <a:cxnSpLocks/>
            </p:cNvCxnSpPr>
            <p:nvPr/>
          </p:nvCxnSpPr>
          <p:spPr>
            <a:xfrm>
              <a:off x="3937819" y="3286553"/>
              <a:ext cx="309452" cy="5013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61E0DE4-2608-4D59-BE24-88DC0B701BD7}"/>
                </a:ext>
              </a:extLst>
            </p:cNvPr>
            <p:cNvCxnSpPr>
              <a:cxnSpLocks/>
            </p:cNvCxnSpPr>
            <p:nvPr/>
          </p:nvCxnSpPr>
          <p:spPr>
            <a:xfrm>
              <a:off x="1355773" y="2476339"/>
              <a:ext cx="2579447" cy="8073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30DF512-AB14-427B-840E-F65BF7F56B9D}"/>
                </a:ext>
              </a:extLst>
            </p:cNvPr>
            <p:cNvCxnSpPr>
              <a:cxnSpLocks/>
            </p:cNvCxnSpPr>
            <p:nvPr/>
          </p:nvCxnSpPr>
          <p:spPr>
            <a:xfrm flipV="1">
              <a:off x="4785288" y="2498040"/>
              <a:ext cx="2415631" cy="17461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A47BC77-3747-462C-9830-8C5CFAA3209B}"/>
                </a:ext>
              </a:extLst>
            </p:cNvPr>
            <p:cNvCxnSpPr>
              <a:cxnSpLocks/>
            </p:cNvCxnSpPr>
            <p:nvPr/>
          </p:nvCxnSpPr>
          <p:spPr>
            <a:xfrm flipH="1" flipV="1">
              <a:off x="3235305" y="2296710"/>
              <a:ext cx="140883" cy="795932"/>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8C137E-8F70-4F21-BDBB-5945A81C5626}"/>
                </a:ext>
              </a:extLst>
            </p:cNvPr>
            <p:cNvCxnSpPr>
              <a:cxnSpLocks/>
            </p:cNvCxnSpPr>
            <p:nvPr/>
          </p:nvCxnSpPr>
          <p:spPr>
            <a:xfrm flipV="1">
              <a:off x="3238109" y="1734369"/>
              <a:ext cx="786299" cy="54689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86AF74-AB9C-4859-B944-21EFB93FC116}"/>
                </a:ext>
              </a:extLst>
            </p:cNvPr>
            <p:cNvCxnSpPr>
              <a:cxnSpLocks/>
              <a:stCxn id="28" idx="5"/>
            </p:cNvCxnSpPr>
            <p:nvPr/>
          </p:nvCxnSpPr>
          <p:spPr>
            <a:xfrm>
              <a:off x="4191776" y="2825315"/>
              <a:ext cx="2668534" cy="569744"/>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4751DB-9BD0-4680-A703-F4FBC66CA050}"/>
                </a:ext>
              </a:extLst>
            </p:cNvPr>
            <p:cNvCxnSpPr>
              <a:cxnSpLocks/>
            </p:cNvCxnSpPr>
            <p:nvPr/>
          </p:nvCxnSpPr>
          <p:spPr>
            <a:xfrm>
              <a:off x="3335006" y="2788477"/>
              <a:ext cx="860831" cy="29220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9CBBD5-8D67-4DD6-97DD-2CF8FAB96479}"/>
                </a:ext>
              </a:extLst>
            </p:cNvPr>
            <p:cNvCxnSpPr>
              <a:cxnSpLocks/>
            </p:cNvCxnSpPr>
            <p:nvPr/>
          </p:nvCxnSpPr>
          <p:spPr>
            <a:xfrm flipH="1" flipV="1">
              <a:off x="3044072" y="3933190"/>
              <a:ext cx="2750871" cy="506207"/>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25DB83-F73A-4EAB-A767-6F2EDEDA4CD9}"/>
                </a:ext>
              </a:extLst>
            </p:cNvPr>
            <p:cNvCxnSpPr>
              <a:cxnSpLocks/>
            </p:cNvCxnSpPr>
            <p:nvPr/>
          </p:nvCxnSpPr>
          <p:spPr>
            <a:xfrm>
              <a:off x="531405" y="3119645"/>
              <a:ext cx="2501405" cy="81076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10BA517-ADA9-4F73-9E21-59DC8329F66E}"/>
                </a:ext>
              </a:extLst>
            </p:cNvPr>
            <p:cNvCxnSpPr>
              <a:cxnSpLocks/>
            </p:cNvCxnSpPr>
            <p:nvPr/>
          </p:nvCxnSpPr>
          <p:spPr>
            <a:xfrm flipV="1">
              <a:off x="531405" y="1333359"/>
              <a:ext cx="2278590" cy="177759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3CB516-B646-4FB7-9BB8-5FA98D5EE8D5}"/>
                </a:ext>
              </a:extLst>
            </p:cNvPr>
            <p:cNvCxnSpPr>
              <a:cxnSpLocks/>
            </p:cNvCxnSpPr>
            <p:nvPr/>
          </p:nvCxnSpPr>
          <p:spPr>
            <a:xfrm flipV="1">
              <a:off x="1488553" y="1640113"/>
              <a:ext cx="2254268" cy="179081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E419A9A-7326-4B6B-92FE-F13E7B56727F}"/>
                </a:ext>
              </a:extLst>
            </p:cNvPr>
            <p:cNvCxnSpPr>
              <a:cxnSpLocks/>
            </p:cNvCxnSpPr>
            <p:nvPr/>
          </p:nvCxnSpPr>
          <p:spPr>
            <a:xfrm flipV="1">
              <a:off x="983689" y="1477694"/>
              <a:ext cx="2274304" cy="177003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3F092D-04D2-4DD6-8CDF-FBF7DCFC3D2F}"/>
                </a:ext>
              </a:extLst>
            </p:cNvPr>
            <p:cNvCxnSpPr>
              <a:cxnSpLocks/>
            </p:cNvCxnSpPr>
            <p:nvPr/>
          </p:nvCxnSpPr>
          <p:spPr>
            <a:xfrm>
              <a:off x="2812786" y="1333357"/>
              <a:ext cx="2599995" cy="83280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1AE3048-5666-46D2-B5F9-47271C547725}"/>
                </a:ext>
              </a:extLst>
            </p:cNvPr>
            <p:cNvCxnSpPr>
              <a:cxnSpLocks/>
            </p:cNvCxnSpPr>
            <p:nvPr/>
          </p:nvCxnSpPr>
          <p:spPr>
            <a:xfrm>
              <a:off x="5412781" y="2166492"/>
              <a:ext cx="2793132" cy="51705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D440D44-C268-4076-9440-59C2973F629A}"/>
                </a:ext>
              </a:extLst>
            </p:cNvPr>
            <p:cNvCxnSpPr>
              <a:cxnSpLocks/>
            </p:cNvCxnSpPr>
            <p:nvPr/>
          </p:nvCxnSpPr>
          <p:spPr>
            <a:xfrm flipH="1" flipV="1">
              <a:off x="2769919" y="2922905"/>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F5E2F2B9-5E62-4D6A-BF8D-C252A8834B56}"/>
                </a:ext>
              </a:extLst>
            </p:cNvPr>
            <p:cNvSpPr/>
            <p:nvPr/>
          </p:nvSpPr>
          <p:spPr>
            <a:xfrm rot="20960125">
              <a:off x="2689882" y="3272274"/>
              <a:ext cx="366499" cy="296732"/>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1D3DDD58-E0A8-438D-BCDC-1AF333A61AF1}"/>
                </a:ext>
              </a:extLst>
            </p:cNvPr>
            <p:cNvCxnSpPr>
              <a:cxnSpLocks/>
            </p:cNvCxnSpPr>
            <p:nvPr/>
          </p:nvCxnSpPr>
          <p:spPr>
            <a:xfrm>
              <a:off x="5250886" y="2329866"/>
              <a:ext cx="2643653" cy="57200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76D7A8B-5782-46C1-B706-E2437EE6D2CE}"/>
                </a:ext>
              </a:extLst>
            </p:cNvPr>
            <p:cNvCxnSpPr>
              <a:cxnSpLocks/>
            </p:cNvCxnSpPr>
            <p:nvPr/>
          </p:nvCxnSpPr>
          <p:spPr>
            <a:xfrm>
              <a:off x="3262279" y="2285271"/>
              <a:ext cx="1982869" cy="4459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953AC06-39E9-4F49-9589-11E33BF7A39A}"/>
                </a:ext>
              </a:extLst>
            </p:cNvPr>
            <p:cNvCxnSpPr>
              <a:cxnSpLocks/>
            </p:cNvCxnSpPr>
            <p:nvPr/>
          </p:nvCxnSpPr>
          <p:spPr>
            <a:xfrm flipH="1" flipV="1">
              <a:off x="4663261" y="3429439"/>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E2D31A6-9905-4589-89B9-15798BD36F5F}"/>
                </a:ext>
              </a:extLst>
            </p:cNvPr>
            <p:cNvSpPr/>
            <p:nvPr/>
          </p:nvSpPr>
          <p:spPr>
            <a:xfrm rot="20758068">
              <a:off x="4493318" y="3324164"/>
              <a:ext cx="366499" cy="293706"/>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7" name="Group 26" hidden="1">
            <a:extLst>
              <a:ext uri="{FF2B5EF4-FFF2-40B4-BE49-F238E27FC236}">
                <a16:creationId xmlns:a16="http://schemas.microsoft.com/office/drawing/2014/main" id="{98217BFB-211A-4E97-99B0-DA80B53CCDC0}"/>
              </a:ext>
            </a:extLst>
          </p:cNvPr>
          <p:cNvGrpSpPr/>
          <p:nvPr/>
        </p:nvGrpSpPr>
        <p:grpSpPr>
          <a:xfrm>
            <a:off x="1211494" y="2368515"/>
            <a:ext cx="8693013" cy="3273423"/>
            <a:chOff x="908619" y="1776384"/>
            <a:chExt cx="6519760" cy="2455067"/>
          </a:xfrm>
        </p:grpSpPr>
        <p:sp>
          <p:nvSpPr>
            <p:cNvPr id="11" name="Freeform 10"/>
            <p:cNvSpPr>
              <a:spLocks noChangeArrowheads="1"/>
            </p:cNvSpPr>
            <p:nvPr/>
          </p:nvSpPr>
          <p:spPr bwMode="auto">
            <a:xfrm>
              <a:off x="5098432" y="1987009"/>
              <a:ext cx="2329947" cy="1660106"/>
            </a:xfrm>
            <a:custGeom>
              <a:avLst/>
              <a:gdLst>
                <a:gd name="T0" fmla="*/ 0 w 2690"/>
                <a:gd name="T1" fmla="*/ 0 h 2233"/>
                <a:gd name="T2" fmla="*/ 869 w 2690"/>
                <a:gd name="T3" fmla="*/ 1199 h 2233"/>
                <a:gd name="T4" fmla="*/ 1739 w 2690"/>
                <a:gd name="T5" fmla="*/ 1364 h 2233"/>
                <a:gd name="T6" fmla="*/ 2689 w 2690"/>
                <a:gd name="T7" fmla="*/ 2232 h 2233"/>
              </a:gdLst>
              <a:ahLst/>
              <a:cxnLst>
                <a:cxn ang="0">
                  <a:pos x="T0" y="T1"/>
                </a:cxn>
                <a:cxn ang="0">
                  <a:pos x="T2" y="T3"/>
                </a:cxn>
                <a:cxn ang="0">
                  <a:pos x="T4" y="T5"/>
                </a:cxn>
                <a:cxn ang="0">
                  <a:pos x="T6" y="T7"/>
                </a:cxn>
              </a:cxnLst>
              <a:rect l="0" t="0" r="r" b="b"/>
              <a:pathLst>
                <a:path w="2690" h="2233">
                  <a:moveTo>
                    <a:pt x="0" y="0"/>
                  </a:moveTo>
                  <a:lnTo>
                    <a:pt x="869" y="1199"/>
                  </a:lnTo>
                  <a:lnTo>
                    <a:pt x="1739" y="1364"/>
                  </a:lnTo>
                  <a:lnTo>
                    <a:pt x="2689" y="2232"/>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11"/>
            <p:cNvSpPr>
              <a:spLocks noChangeArrowheads="1"/>
            </p:cNvSpPr>
            <p:nvPr/>
          </p:nvSpPr>
          <p:spPr bwMode="auto">
            <a:xfrm>
              <a:off x="4596952" y="1905956"/>
              <a:ext cx="1112849" cy="2325495"/>
            </a:xfrm>
            <a:custGeom>
              <a:avLst/>
              <a:gdLst>
                <a:gd name="T0" fmla="*/ 0 w 1284"/>
                <a:gd name="T1" fmla="*/ 2980 h 2981"/>
                <a:gd name="T2" fmla="*/ 84 w 1284"/>
                <a:gd name="T3" fmla="*/ 1076 h 2981"/>
                <a:gd name="T4" fmla="*/ 1283 w 1284"/>
                <a:gd name="T5" fmla="*/ 1201 h 2981"/>
                <a:gd name="T6" fmla="*/ 456 w 1284"/>
                <a:gd name="T7" fmla="*/ 374 h 2981"/>
                <a:gd name="T8" fmla="*/ 332 w 1284"/>
                <a:gd name="T9" fmla="*/ 0 h 2981"/>
              </a:gdLst>
              <a:ahLst/>
              <a:cxnLst>
                <a:cxn ang="0">
                  <a:pos x="T0" y="T1"/>
                </a:cxn>
                <a:cxn ang="0">
                  <a:pos x="T2" y="T3"/>
                </a:cxn>
                <a:cxn ang="0">
                  <a:pos x="T4" y="T5"/>
                </a:cxn>
                <a:cxn ang="0">
                  <a:pos x="T6" y="T7"/>
                </a:cxn>
                <a:cxn ang="0">
                  <a:pos x="T8" y="T9"/>
                </a:cxn>
              </a:cxnLst>
              <a:rect l="0" t="0" r="r" b="b"/>
              <a:pathLst>
                <a:path w="1284" h="2981">
                  <a:moveTo>
                    <a:pt x="0" y="2980"/>
                  </a:moveTo>
                  <a:lnTo>
                    <a:pt x="84" y="1076"/>
                  </a:lnTo>
                  <a:lnTo>
                    <a:pt x="1283" y="1201"/>
                  </a:lnTo>
                  <a:lnTo>
                    <a:pt x="456" y="374"/>
                  </a:lnTo>
                  <a:lnTo>
                    <a:pt x="332" y="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Line 6"/>
            <p:cNvSpPr>
              <a:spLocks noChangeShapeType="1"/>
            </p:cNvSpPr>
            <p:nvPr/>
          </p:nvSpPr>
          <p:spPr bwMode="auto">
            <a:xfrm flipH="1">
              <a:off x="908619" y="1807390"/>
              <a:ext cx="2812822" cy="1061115"/>
            </a:xfrm>
            <a:prstGeom prst="line">
              <a:avLst/>
            </a:pr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9DDCF1B-9337-460A-BA43-370894D3CCB7}"/>
                </a:ext>
              </a:extLst>
            </p:cNvPr>
            <p:cNvGrpSpPr/>
            <p:nvPr/>
          </p:nvGrpSpPr>
          <p:grpSpPr>
            <a:xfrm>
              <a:off x="1118774" y="1838397"/>
              <a:ext cx="3921833" cy="1939634"/>
              <a:chOff x="1118774" y="1838397"/>
              <a:chExt cx="3921833" cy="1939634"/>
            </a:xfrm>
          </p:grpSpPr>
          <p:sp>
            <p:nvSpPr>
              <p:cNvPr id="9" name="Freeform 8"/>
              <p:cNvSpPr>
                <a:spLocks noChangeArrowheads="1"/>
              </p:cNvSpPr>
              <p:nvPr/>
            </p:nvSpPr>
            <p:spPr bwMode="auto">
              <a:xfrm>
                <a:off x="1814248" y="1838397"/>
                <a:ext cx="2194999" cy="1936190"/>
              </a:xfrm>
              <a:custGeom>
                <a:avLst/>
                <a:gdLst>
                  <a:gd name="T0" fmla="*/ 2525 w 2526"/>
                  <a:gd name="T1" fmla="*/ 0 h 2484"/>
                  <a:gd name="T2" fmla="*/ 497 w 2526"/>
                  <a:gd name="T3" fmla="*/ 1449 h 2484"/>
                  <a:gd name="T4" fmla="*/ 1448 w 2526"/>
                  <a:gd name="T5" fmla="*/ 1781 h 2484"/>
                  <a:gd name="T6" fmla="*/ 0 w 2526"/>
                  <a:gd name="T7" fmla="*/ 2483 h 2484"/>
                </a:gdLst>
                <a:ahLst/>
                <a:cxnLst>
                  <a:cxn ang="0">
                    <a:pos x="T0" y="T1"/>
                  </a:cxn>
                  <a:cxn ang="0">
                    <a:pos x="T2" y="T3"/>
                  </a:cxn>
                  <a:cxn ang="0">
                    <a:pos x="T4" y="T5"/>
                  </a:cxn>
                  <a:cxn ang="0">
                    <a:pos x="T6" y="T7"/>
                  </a:cxn>
                </a:cxnLst>
                <a:rect l="0" t="0" r="r" b="b"/>
                <a:pathLst>
                  <a:path w="2526" h="2484">
                    <a:moveTo>
                      <a:pt x="2525" y="0"/>
                    </a:moveTo>
                    <a:lnTo>
                      <a:pt x="497" y="1449"/>
                    </a:lnTo>
                    <a:lnTo>
                      <a:pt x="1448" y="1781"/>
                    </a:lnTo>
                    <a:lnTo>
                      <a:pt x="0" y="2483"/>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9"/>
              <p:cNvSpPr>
                <a:spLocks noChangeArrowheads="1"/>
              </p:cNvSpPr>
              <p:nvPr/>
            </p:nvSpPr>
            <p:spPr bwMode="auto">
              <a:xfrm>
                <a:off x="1118774" y="1907300"/>
                <a:ext cx="3921833" cy="1870731"/>
              </a:xfrm>
              <a:custGeom>
                <a:avLst/>
                <a:gdLst>
                  <a:gd name="T0" fmla="*/ 4014 w 4511"/>
                  <a:gd name="T1" fmla="*/ 0 h 2399"/>
                  <a:gd name="T2" fmla="*/ 3765 w 4511"/>
                  <a:gd name="T3" fmla="*/ 1324 h 2399"/>
                  <a:gd name="T4" fmla="*/ 4510 w 4511"/>
                  <a:gd name="T5" fmla="*/ 1448 h 2399"/>
                  <a:gd name="T6" fmla="*/ 4386 w 4511"/>
                  <a:gd name="T7" fmla="*/ 2317 h 2399"/>
                  <a:gd name="T8" fmla="*/ 2401 w 4511"/>
                  <a:gd name="T9" fmla="*/ 2398 h 2399"/>
                  <a:gd name="T10" fmla="*/ 0 w 4511"/>
                  <a:gd name="T11" fmla="*/ 910 h 2399"/>
                </a:gdLst>
                <a:ahLst/>
                <a:cxnLst>
                  <a:cxn ang="0">
                    <a:pos x="T0" y="T1"/>
                  </a:cxn>
                  <a:cxn ang="0">
                    <a:pos x="T2" y="T3"/>
                  </a:cxn>
                  <a:cxn ang="0">
                    <a:pos x="T4" y="T5"/>
                  </a:cxn>
                  <a:cxn ang="0">
                    <a:pos x="T6" y="T7"/>
                  </a:cxn>
                  <a:cxn ang="0">
                    <a:pos x="T8" y="T9"/>
                  </a:cxn>
                  <a:cxn ang="0">
                    <a:pos x="T10" y="T11"/>
                  </a:cxn>
                </a:cxnLst>
                <a:rect l="0" t="0" r="r" b="b"/>
                <a:pathLst>
                  <a:path w="4511" h="2399">
                    <a:moveTo>
                      <a:pt x="4014" y="0"/>
                    </a:moveTo>
                    <a:lnTo>
                      <a:pt x="3765" y="1324"/>
                    </a:lnTo>
                    <a:lnTo>
                      <a:pt x="4510" y="1448"/>
                    </a:lnTo>
                    <a:lnTo>
                      <a:pt x="4386" y="2317"/>
                    </a:lnTo>
                    <a:lnTo>
                      <a:pt x="2401" y="2398"/>
                    </a:lnTo>
                    <a:lnTo>
                      <a:pt x="0" y="91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Freeform 12"/>
            <p:cNvSpPr>
              <a:spLocks noChangeArrowheads="1"/>
            </p:cNvSpPr>
            <p:nvPr/>
          </p:nvSpPr>
          <p:spPr bwMode="auto">
            <a:xfrm>
              <a:off x="2219209" y="2162244"/>
              <a:ext cx="1653924" cy="1405417"/>
            </a:xfrm>
            <a:custGeom>
              <a:avLst/>
              <a:gdLst>
                <a:gd name="T0" fmla="*/ 0 w 1903"/>
                <a:gd name="T1" fmla="*/ 0 h 2359"/>
                <a:gd name="T2" fmla="*/ 1902 w 1903"/>
                <a:gd name="T3" fmla="*/ 248 h 2359"/>
                <a:gd name="T4" fmla="*/ 1033 w 1903"/>
                <a:gd name="T5" fmla="*/ 2358 h 2359"/>
              </a:gdLst>
              <a:ahLst/>
              <a:cxnLst>
                <a:cxn ang="0">
                  <a:pos x="T0" y="T1"/>
                </a:cxn>
                <a:cxn ang="0">
                  <a:pos x="T2" y="T3"/>
                </a:cxn>
                <a:cxn ang="0">
                  <a:pos x="T4" y="T5"/>
                </a:cxn>
              </a:cxnLst>
              <a:rect l="0" t="0" r="r" b="b"/>
              <a:pathLst>
                <a:path w="1903" h="2359">
                  <a:moveTo>
                    <a:pt x="0" y="0"/>
                  </a:moveTo>
                  <a:lnTo>
                    <a:pt x="1902" y="248"/>
                  </a:lnTo>
                  <a:lnTo>
                    <a:pt x="1033" y="2358"/>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13"/>
            <p:cNvSpPr>
              <a:spLocks noChangeArrowheads="1"/>
            </p:cNvSpPr>
            <p:nvPr/>
          </p:nvSpPr>
          <p:spPr bwMode="auto">
            <a:xfrm>
              <a:off x="3683739" y="1776384"/>
              <a:ext cx="2663163" cy="2260036"/>
            </a:xfrm>
            <a:custGeom>
              <a:avLst/>
              <a:gdLst>
                <a:gd name="T0" fmla="*/ 621 w 3063"/>
                <a:gd name="T1" fmla="*/ 0 h 2897"/>
                <a:gd name="T2" fmla="*/ 0 w 3063"/>
                <a:gd name="T3" fmla="*/ 2151 h 2897"/>
                <a:gd name="T4" fmla="*/ 2814 w 3063"/>
                <a:gd name="T5" fmla="*/ 2357 h 2897"/>
                <a:gd name="T6" fmla="*/ 3062 w 3063"/>
                <a:gd name="T7" fmla="*/ 2896 h 2897"/>
              </a:gdLst>
              <a:ahLst/>
              <a:cxnLst>
                <a:cxn ang="0">
                  <a:pos x="T0" y="T1"/>
                </a:cxn>
                <a:cxn ang="0">
                  <a:pos x="T2" y="T3"/>
                </a:cxn>
                <a:cxn ang="0">
                  <a:pos x="T4" y="T5"/>
                </a:cxn>
                <a:cxn ang="0">
                  <a:pos x="T6" y="T7"/>
                </a:cxn>
              </a:cxnLst>
              <a:rect l="0" t="0" r="r" b="b"/>
              <a:pathLst>
                <a:path w="3063" h="2897">
                  <a:moveTo>
                    <a:pt x="621" y="0"/>
                  </a:moveTo>
                  <a:lnTo>
                    <a:pt x="0" y="2151"/>
                  </a:lnTo>
                  <a:lnTo>
                    <a:pt x="2814" y="2357"/>
                  </a:lnTo>
                  <a:lnTo>
                    <a:pt x="3062" y="2896"/>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7" name="Group 156">
            <a:extLst>
              <a:ext uri="{FF2B5EF4-FFF2-40B4-BE49-F238E27FC236}">
                <a16:creationId xmlns:a16="http://schemas.microsoft.com/office/drawing/2014/main" id="{546797AD-4F25-4DFC-8C66-8C51E74B6D04}"/>
              </a:ext>
            </a:extLst>
          </p:cNvPr>
          <p:cNvGrpSpPr/>
          <p:nvPr/>
        </p:nvGrpSpPr>
        <p:grpSpPr>
          <a:xfrm>
            <a:off x="-888448" y="996049"/>
            <a:ext cx="13348280" cy="3351959"/>
            <a:chOff x="-666336" y="1004942"/>
            <a:chExt cx="10011210" cy="2513969"/>
          </a:xfrm>
        </p:grpSpPr>
        <p:grpSp>
          <p:nvGrpSpPr>
            <p:cNvPr id="154" name="Group 153">
              <a:extLst>
                <a:ext uri="{FF2B5EF4-FFF2-40B4-BE49-F238E27FC236}">
                  <a16:creationId xmlns:a16="http://schemas.microsoft.com/office/drawing/2014/main" id="{F705BDE8-541C-4700-9E19-18BD15CE1304}"/>
                </a:ext>
              </a:extLst>
            </p:cNvPr>
            <p:cNvGrpSpPr/>
            <p:nvPr/>
          </p:nvGrpSpPr>
          <p:grpSpPr>
            <a:xfrm>
              <a:off x="-666336" y="1004942"/>
              <a:ext cx="10011210" cy="2513969"/>
              <a:chOff x="-666336" y="863744"/>
              <a:chExt cx="10011210" cy="2513969"/>
            </a:xfrm>
          </p:grpSpPr>
          <p:cxnSp>
            <p:nvCxnSpPr>
              <p:cNvPr id="137" name="Straight Connector 136">
                <a:extLst>
                  <a:ext uri="{FF2B5EF4-FFF2-40B4-BE49-F238E27FC236}">
                    <a16:creationId xmlns:a16="http://schemas.microsoft.com/office/drawing/2014/main" id="{35E1D34A-DA62-404E-BA89-303A67EBEF88}"/>
                  </a:ext>
                </a:extLst>
              </p:cNvPr>
              <p:cNvCxnSpPr>
                <a:cxnSpLocks/>
              </p:cNvCxnSpPr>
              <p:nvPr/>
            </p:nvCxnSpPr>
            <p:spPr>
              <a:xfrm>
                <a:off x="-666336" y="863744"/>
                <a:ext cx="3722722" cy="114078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38" name="Straight Connector 137">
                <a:extLst>
                  <a:ext uri="{FF2B5EF4-FFF2-40B4-BE49-F238E27FC236}">
                    <a16:creationId xmlns:a16="http://schemas.microsoft.com/office/drawing/2014/main" id="{8F4A0F50-6F4E-4506-AC77-D890ECF5EF71}"/>
                  </a:ext>
                </a:extLst>
              </p:cNvPr>
              <p:cNvCxnSpPr>
                <a:cxnSpLocks/>
              </p:cNvCxnSpPr>
              <p:nvPr/>
            </p:nvCxnSpPr>
            <p:spPr>
              <a:xfrm flipV="1">
                <a:off x="3067672" y="1930671"/>
                <a:ext cx="497872" cy="7527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1" name="Straight Connector 140">
                <a:extLst>
                  <a:ext uri="{FF2B5EF4-FFF2-40B4-BE49-F238E27FC236}">
                    <a16:creationId xmlns:a16="http://schemas.microsoft.com/office/drawing/2014/main" id="{7A740F39-3162-47CE-B62C-296C98D40198}"/>
                  </a:ext>
                </a:extLst>
              </p:cNvPr>
              <p:cNvCxnSpPr>
                <a:cxnSpLocks/>
              </p:cNvCxnSpPr>
              <p:nvPr/>
            </p:nvCxnSpPr>
            <p:spPr>
              <a:xfrm>
                <a:off x="3572089" y="1928682"/>
                <a:ext cx="959389" cy="31900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4" name="Straight Connector 143">
                <a:extLst>
                  <a:ext uri="{FF2B5EF4-FFF2-40B4-BE49-F238E27FC236}">
                    <a16:creationId xmlns:a16="http://schemas.microsoft.com/office/drawing/2014/main" id="{33077C77-D469-4B84-9456-13C67922428B}"/>
                  </a:ext>
                </a:extLst>
              </p:cNvPr>
              <p:cNvCxnSpPr>
                <a:cxnSpLocks/>
              </p:cNvCxnSpPr>
              <p:nvPr/>
            </p:nvCxnSpPr>
            <p:spPr>
              <a:xfrm>
                <a:off x="4540765" y="2257571"/>
                <a:ext cx="286822" cy="334692"/>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52" name="Straight Connector 151">
                <a:extLst>
                  <a:ext uri="{FF2B5EF4-FFF2-40B4-BE49-F238E27FC236}">
                    <a16:creationId xmlns:a16="http://schemas.microsoft.com/office/drawing/2014/main" id="{2E230C91-5DAA-4AFD-B960-BFD472167EC4}"/>
                  </a:ext>
                </a:extLst>
              </p:cNvPr>
              <p:cNvCxnSpPr>
                <a:cxnSpLocks/>
              </p:cNvCxnSpPr>
              <p:nvPr/>
            </p:nvCxnSpPr>
            <p:spPr>
              <a:xfrm>
                <a:off x="5456490" y="2569910"/>
                <a:ext cx="3888384" cy="807803"/>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cxnSp>
          <p:nvCxnSpPr>
            <p:cNvPr id="156" name="Straight Connector 155">
              <a:extLst>
                <a:ext uri="{FF2B5EF4-FFF2-40B4-BE49-F238E27FC236}">
                  <a16:creationId xmlns:a16="http://schemas.microsoft.com/office/drawing/2014/main" id="{1A7C92EF-526A-4E3B-B6F7-46B76A8A0961}"/>
                </a:ext>
              </a:extLst>
            </p:cNvPr>
            <p:cNvCxnSpPr>
              <a:cxnSpLocks/>
            </p:cNvCxnSpPr>
            <p:nvPr/>
          </p:nvCxnSpPr>
          <p:spPr>
            <a:xfrm flipV="1">
              <a:off x="4827587" y="2711108"/>
              <a:ext cx="620689" cy="2138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sp>
        <p:nvSpPr>
          <p:cNvPr id="23" name="Oval 22"/>
          <p:cNvSpPr/>
          <p:nvPr/>
        </p:nvSpPr>
        <p:spPr>
          <a:xfrm>
            <a:off x="6304345" y="3152937"/>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Oval 46"/>
          <p:cNvSpPr/>
          <p:nvPr/>
        </p:nvSpPr>
        <p:spPr>
          <a:xfrm>
            <a:off x="5932793" y="2728902"/>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Oval 47"/>
          <p:cNvSpPr/>
          <p:nvPr/>
        </p:nvSpPr>
        <p:spPr>
          <a:xfrm>
            <a:off x="4707878" y="2321755"/>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Oval 48"/>
          <p:cNvSpPr/>
          <p:nvPr/>
        </p:nvSpPr>
        <p:spPr>
          <a:xfrm>
            <a:off x="3960949" y="2376053"/>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Oval 45"/>
          <p:cNvSpPr/>
          <p:nvPr/>
        </p:nvSpPr>
        <p:spPr>
          <a:xfrm>
            <a:off x="7156134" y="3138378"/>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837D72A1-8B23-4258-80C3-66199A2FE835}"/>
              </a:ext>
            </a:extLst>
          </p:cNvPr>
          <p:cNvGrpSpPr/>
          <p:nvPr/>
        </p:nvGrpSpPr>
        <p:grpSpPr>
          <a:xfrm>
            <a:off x="5737912" y="1955733"/>
            <a:ext cx="621056" cy="1538969"/>
            <a:chOff x="2688705" y="825462"/>
            <a:chExt cx="752133" cy="1914647"/>
          </a:xfrm>
        </p:grpSpPr>
        <p:sp>
          <p:nvSpPr>
            <p:cNvPr id="40" name="Teardrop 39"/>
            <p:cNvSpPr/>
            <p:nvPr/>
          </p:nvSpPr>
          <p:spPr>
            <a:xfrm rot="8100000">
              <a:off x="2688705" y="825462"/>
              <a:ext cx="752133" cy="752133"/>
            </a:xfrm>
            <a:prstGeom prst="teardrop">
              <a:avLst>
                <a:gd name="adj" fmla="val 126644"/>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Oval 40"/>
            <p:cNvSpPr/>
            <p:nvPr/>
          </p:nvSpPr>
          <p:spPr>
            <a:xfrm>
              <a:off x="2724772" y="861529"/>
              <a:ext cx="679999" cy="679999"/>
            </a:xfrm>
            <a:prstGeom prst="ellipse">
              <a:avLst/>
            </a:prstGeom>
            <a:gradFill flip="none" rotWithShape="1">
              <a:gsLst>
                <a:gs pos="0">
                  <a:schemeClr val="accent5">
                    <a:lumMod val="0"/>
                    <a:lumOff val="100000"/>
                  </a:schemeClr>
                </a:gs>
                <a:gs pos="61000">
                  <a:schemeClr val="accent5">
                    <a:lumMod val="0"/>
                    <a:lumOff val="100000"/>
                  </a:schemeClr>
                </a:gs>
                <a:gs pos="100000">
                  <a:schemeClr val="accent3">
                    <a:lumMod val="20000"/>
                    <a:lumOff val="80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08C97B-822F-4377-8D9C-819AFF7B583F}"/>
                </a:ext>
              </a:extLst>
            </p:cNvPr>
            <p:cNvSpPr/>
            <p:nvPr/>
          </p:nvSpPr>
          <p:spPr>
            <a:xfrm>
              <a:off x="2750710" y="186428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DC517C-43DC-4677-B604-D1218DDABD83}"/>
                </a:ext>
              </a:extLst>
            </p:cNvPr>
            <p:cNvPicPr>
              <a:picLocks noChangeAspect="1"/>
            </p:cNvPicPr>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77000"/>
                      </a14:imgEffect>
                    </a14:imgLayer>
                  </a14:imgProps>
                </a:ext>
                <a:ext uri="{28A0092B-C50C-407E-A947-70E740481C1C}">
                  <a14:useLocalDpi xmlns:a14="http://schemas.microsoft.com/office/drawing/2010/main"/>
                </a:ext>
              </a:extLst>
            </a:blip>
            <a:stretch>
              <a:fillRect/>
            </a:stretch>
          </p:blipFill>
          <p:spPr>
            <a:xfrm>
              <a:off x="2868920" y="981446"/>
              <a:ext cx="405719" cy="440800"/>
            </a:xfrm>
            <a:prstGeom prst="rect">
              <a:avLst/>
            </a:prstGeom>
            <a:scene3d>
              <a:camera prst="orthographicFront"/>
              <a:lightRig rig="threePt" dir="t"/>
            </a:scene3d>
            <a:sp3d>
              <a:bevelT/>
            </a:sp3d>
          </p:spPr>
        </p:pic>
      </p:grpSp>
      <p:grpSp>
        <p:nvGrpSpPr>
          <p:cNvPr id="24" name="Group 23">
            <a:extLst>
              <a:ext uri="{FF2B5EF4-FFF2-40B4-BE49-F238E27FC236}">
                <a16:creationId xmlns:a16="http://schemas.microsoft.com/office/drawing/2014/main" id="{1D188F01-AF31-4E8A-9D45-0B34F30E590E}"/>
              </a:ext>
            </a:extLst>
          </p:cNvPr>
          <p:cNvGrpSpPr/>
          <p:nvPr/>
        </p:nvGrpSpPr>
        <p:grpSpPr>
          <a:xfrm>
            <a:off x="6054500" y="2500677"/>
            <a:ext cx="692516" cy="1637285"/>
            <a:chOff x="3250425" y="925695"/>
            <a:chExt cx="752133" cy="1913672"/>
          </a:xfrm>
        </p:grpSpPr>
        <p:grpSp>
          <p:nvGrpSpPr>
            <p:cNvPr id="17" name="Group 16">
              <a:extLst>
                <a:ext uri="{FF2B5EF4-FFF2-40B4-BE49-F238E27FC236}">
                  <a16:creationId xmlns:a16="http://schemas.microsoft.com/office/drawing/2014/main" id="{80B647F6-AD1F-4B97-A687-A18E5BE9D575}"/>
                </a:ext>
              </a:extLst>
            </p:cNvPr>
            <p:cNvGrpSpPr/>
            <p:nvPr/>
          </p:nvGrpSpPr>
          <p:grpSpPr>
            <a:xfrm>
              <a:off x="3250425" y="2087234"/>
              <a:ext cx="752133" cy="752133"/>
              <a:chOff x="4304726" y="2851594"/>
              <a:chExt cx="752133" cy="752133"/>
            </a:xfrm>
          </p:grpSpPr>
          <p:sp>
            <p:nvSpPr>
              <p:cNvPr id="58" name="Teardrop 57"/>
              <p:cNvSpPr/>
              <p:nvPr/>
            </p:nvSpPr>
            <p:spPr>
              <a:xfrm rot="18900000">
                <a:off x="4304726" y="2851594"/>
                <a:ext cx="752133" cy="752133"/>
              </a:xfrm>
              <a:prstGeom prst="teardrop">
                <a:avLst>
                  <a:gd name="adj" fmla="val 126644"/>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rot="10800000">
                <a:off x="4340793" y="2887661"/>
                <a:ext cx="679999" cy="679999"/>
              </a:xfrm>
              <a:prstGeom prst="ellipse">
                <a:avLst/>
              </a:prstGeom>
              <a:gradFill flip="none" rotWithShape="1">
                <a:gsLst>
                  <a:gs pos="69000">
                    <a:schemeClr val="accent5">
                      <a:lumMod val="0"/>
                      <a:lumOff val="100000"/>
                    </a:schemeClr>
                  </a:gs>
                  <a:gs pos="100000">
                    <a:schemeClr val="accent6">
                      <a:lumMod val="20000"/>
                      <a:lumOff val="80000"/>
                    </a:schemeClr>
                  </a:gs>
                </a:gsLst>
                <a:path path="circle">
                  <a:fillToRect l="50000" t="-80000" r="50000" b="18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60" name="Rectangle 59">
              <a:extLst>
                <a:ext uri="{FF2B5EF4-FFF2-40B4-BE49-F238E27FC236}">
                  <a16:creationId xmlns:a16="http://schemas.microsoft.com/office/drawing/2014/main" id="{DC191FD5-FE94-421B-B131-7842CB61A6C1}"/>
                </a:ext>
              </a:extLst>
            </p:cNvPr>
            <p:cNvSpPr/>
            <p:nvPr/>
          </p:nvSpPr>
          <p:spPr>
            <a:xfrm>
              <a:off x="3279332" y="925695"/>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very high confidence">
              <a:extLst>
                <a:ext uri="{FF2B5EF4-FFF2-40B4-BE49-F238E27FC236}">
                  <a16:creationId xmlns:a16="http://schemas.microsoft.com/office/drawing/2014/main" id="{05D360E3-078E-4018-B1AC-DE16ED27318F}"/>
                </a:ext>
              </a:extLst>
            </p:cNvPr>
            <p:cNvPicPr>
              <a:picLocks noChangeAspect="1"/>
            </p:cNvPicPr>
            <p:nvPr/>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88000"/>
                      </a14:imgEffect>
                    </a14:imgLayer>
                  </a14:imgProps>
                </a:ext>
                <a:ext uri="{28A0092B-C50C-407E-A947-70E740481C1C}">
                  <a14:useLocalDpi xmlns:a14="http://schemas.microsoft.com/office/drawing/2010/main"/>
                </a:ext>
              </a:extLst>
            </a:blip>
            <a:stretch>
              <a:fillRect/>
            </a:stretch>
          </p:blipFill>
          <p:spPr>
            <a:xfrm>
              <a:off x="3375191" y="2213120"/>
              <a:ext cx="509822" cy="470002"/>
            </a:xfrm>
            <a:prstGeom prst="rect">
              <a:avLst/>
            </a:prstGeom>
            <a:scene3d>
              <a:camera prst="orthographicFront"/>
              <a:lightRig rig="threePt" dir="t"/>
            </a:scene3d>
            <a:sp3d>
              <a:bevelT/>
            </a:sp3d>
          </p:spPr>
        </p:pic>
      </p:grpSp>
      <p:grpSp>
        <p:nvGrpSpPr>
          <p:cNvPr id="45" name="Group 44">
            <a:extLst>
              <a:ext uri="{FF2B5EF4-FFF2-40B4-BE49-F238E27FC236}">
                <a16:creationId xmlns:a16="http://schemas.microsoft.com/office/drawing/2014/main" id="{90AB090E-73ED-4742-9DF4-93B69441CCCB}"/>
              </a:ext>
            </a:extLst>
          </p:cNvPr>
          <p:cNvGrpSpPr/>
          <p:nvPr/>
        </p:nvGrpSpPr>
        <p:grpSpPr>
          <a:xfrm>
            <a:off x="6979448" y="2375712"/>
            <a:ext cx="659923" cy="1675674"/>
            <a:chOff x="5084615" y="1407904"/>
            <a:chExt cx="752133" cy="1926355"/>
          </a:xfrm>
        </p:grpSpPr>
        <p:sp>
          <p:nvSpPr>
            <p:cNvPr id="55" name="Teardrop 54"/>
            <p:cNvSpPr/>
            <p:nvPr/>
          </p:nvSpPr>
          <p:spPr>
            <a:xfrm rot="8100000">
              <a:off x="5084615" y="1407904"/>
              <a:ext cx="752133" cy="752133"/>
            </a:xfrm>
            <a:prstGeom prst="teardrop">
              <a:avLst>
                <a:gd name="adj" fmla="val 126644"/>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5120682" y="1443971"/>
              <a:ext cx="679999" cy="679999"/>
            </a:xfrm>
            <a:prstGeom prst="ellipse">
              <a:avLst/>
            </a:prstGeom>
            <a:gradFill flip="none" rotWithShape="1">
              <a:gsLst>
                <a:gs pos="0">
                  <a:schemeClr val="accent5">
                    <a:lumMod val="0"/>
                    <a:lumOff val="100000"/>
                  </a:schemeClr>
                </a:gs>
                <a:gs pos="62000">
                  <a:schemeClr val="accent5">
                    <a:lumMod val="0"/>
                    <a:lumOff val="100000"/>
                  </a:schemeClr>
                </a:gs>
                <a:gs pos="100000">
                  <a:schemeClr val="accent5">
                    <a:lumMod val="25000"/>
                    <a:lumOff val="75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4215AA1-4403-4652-BB41-7EBBCED5B175}"/>
                </a:ext>
              </a:extLst>
            </p:cNvPr>
            <p:cNvSpPr/>
            <p:nvPr/>
          </p:nvSpPr>
          <p:spPr>
            <a:xfrm>
              <a:off x="5144092" y="245843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 name="Picture 20" descr="A close up of a logo&#10;&#10;Description generated with very high confidence">
              <a:extLst>
                <a:ext uri="{FF2B5EF4-FFF2-40B4-BE49-F238E27FC236}">
                  <a16:creationId xmlns:a16="http://schemas.microsoft.com/office/drawing/2014/main" id="{54E76B17-7433-4345-858D-3BE47C2357B4}"/>
                </a:ext>
              </a:extLst>
            </p:cNvPr>
            <p:cNvPicPr>
              <a:picLocks noChangeAspect="1"/>
            </p:cNvPicPr>
            <p:nvPr/>
          </p:nvPicPr>
          <p:blipFill>
            <a:blip r:embed="rId6" cstate="email">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tretch>
              <a:fillRect/>
            </a:stretch>
          </p:blipFill>
          <p:spPr>
            <a:xfrm>
              <a:off x="5266004" y="1593964"/>
              <a:ext cx="426762" cy="364843"/>
            </a:xfrm>
            <a:prstGeom prst="rect">
              <a:avLst/>
            </a:prstGeom>
            <a:scene3d>
              <a:camera prst="orthographicFront"/>
              <a:lightRig rig="threePt" dir="t"/>
            </a:scene3d>
            <a:sp3d>
              <a:bevelT/>
            </a:sp3d>
          </p:spPr>
        </p:pic>
      </p:grpSp>
      <p:pic>
        <p:nvPicPr>
          <p:cNvPr id="6" name="Picture 5">
            <a:extLst>
              <a:ext uri="{FF2B5EF4-FFF2-40B4-BE49-F238E27FC236}">
                <a16:creationId xmlns:a16="http://schemas.microsoft.com/office/drawing/2014/main" id="{3B56FAEE-4243-46A9-AAAD-0BE64758A4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5952" y="1508624"/>
            <a:ext cx="2118658" cy="3388045"/>
          </a:xfrm>
          <a:prstGeom prst="rect">
            <a:avLst/>
          </a:prstGeom>
        </p:spPr>
      </p:pic>
      <p:sp>
        <p:nvSpPr>
          <p:cNvPr id="15" name="Rectangle 14">
            <a:extLst>
              <a:ext uri="{FF2B5EF4-FFF2-40B4-BE49-F238E27FC236}">
                <a16:creationId xmlns:a16="http://schemas.microsoft.com/office/drawing/2014/main" id="{5A8A315A-1116-4048-BE8C-2B932B71FADF}"/>
              </a:ext>
            </a:extLst>
          </p:cNvPr>
          <p:cNvSpPr/>
          <p:nvPr/>
        </p:nvSpPr>
        <p:spPr>
          <a:xfrm>
            <a:off x="157236" y="145392"/>
            <a:ext cx="5411269" cy="6555641"/>
          </a:xfrm>
          <a:prstGeom prst="rect">
            <a:avLst/>
          </a:prstGeom>
          <a:solidFill>
            <a:schemeClr val="tx1">
              <a:alpha val="80000"/>
            </a:schemeClr>
          </a:solidFill>
          <a:scene3d>
            <a:camera prst="orthographicFront"/>
            <a:lightRig rig="threePt" dir="t"/>
          </a:scene3d>
          <a:sp3d>
            <a:bevelT w="152400" h="50800" prst="softRound"/>
          </a:sp3d>
        </p:spPr>
        <p:txBody>
          <a:bodyPr wrap="square">
            <a:spAutoFit/>
            <a:sp3d extrusionH="57150">
              <a:bevelT w="38100" h="38100" prst="angle"/>
            </a:sp3d>
          </a:bodyPr>
          <a:lstStyle/>
          <a:p>
            <a:pPr marL="457200" lvl="0" indent="-457200">
              <a:buFont typeface="Arial" pitchFamily="34" charset="0"/>
              <a:buChar char="•"/>
              <a:defRPr/>
            </a:pPr>
            <a:r>
              <a:rPr lang="en-US" sz="3000" dirty="0">
                <a:solidFill>
                  <a:srgbClr val="FF0000"/>
                </a:solidFill>
                <a:effectLst>
                  <a:outerShdw blurRad="38100" dist="38100" dir="2700000" algn="tl">
                    <a:srgbClr val="000000">
                      <a:alpha val="43137"/>
                    </a:srgbClr>
                  </a:outerShdw>
                </a:effectLst>
              </a:rPr>
              <a:t>Through  critical evaluation, each person must test the various facets of the topic or idea to see that it makes logical sense. </a:t>
            </a:r>
          </a:p>
          <a:p>
            <a:pPr marL="457200" lvl="0" indent="-457200">
              <a:buFont typeface="Arial" pitchFamily="34" charset="0"/>
              <a:buChar char="•"/>
              <a:defRPr/>
            </a:pPr>
            <a:r>
              <a:rPr lang="en-US" sz="3000" dirty="0">
                <a:solidFill>
                  <a:srgbClr val="000000">
                    <a:lumMod val="95000"/>
                    <a:lumOff val="5000"/>
                  </a:srgbClr>
                </a:solidFill>
              </a:rPr>
              <a:t>Find the courage to face </a:t>
            </a:r>
            <a:br>
              <a:rPr lang="en-US" sz="3000" dirty="0">
                <a:solidFill>
                  <a:srgbClr val="000000">
                    <a:lumMod val="95000"/>
                    <a:lumOff val="5000"/>
                  </a:srgbClr>
                </a:solidFill>
              </a:rPr>
            </a:br>
            <a:r>
              <a:rPr lang="en-US" sz="3000" dirty="0">
                <a:solidFill>
                  <a:srgbClr val="000000">
                    <a:lumMod val="95000"/>
                    <a:lumOff val="5000"/>
                  </a:srgbClr>
                </a:solidFill>
              </a:rPr>
              <a:t>that much of what you </a:t>
            </a:r>
            <a:br>
              <a:rPr lang="en-US" sz="3000" dirty="0">
                <a:solidFill>
                  <a:srgbClr val="000000">
                    <a:lumMod val="95000"/>
                    <a:lumOff val="5000"/>
                  </a:srgbClr>
                </a:solidFill>
              </a:rPr>
            </a:br>
            <a:r>
              <a:rPr lang="en-US" sz="3000" dirty="0">
                <a:solidFill>
                  <a:srgbClr val="000000">
                    <a:lumMod val="95000"/>
                    <a:lumOff val="5000"/>
                  </a:srgbClr>
                </a:solidFill>
              </a:rPr>
              <a:t>believe may be incorrect.</a:t>
            </a:r>
          </a:p>
          <a:p>
            <a:pPr marL="457200" lvl="0" indent="-457200">
              <a:buFont typeface="Arial" pitchFamily="34" charset="0"/>
              <a:buChar char="•"/>
              <a:defRPr/>
            </a:pPr>
            <a:r>
              <a:rPr lang="en-US" sz="3000" u="sng" dirty="0">
                <a:solidFill>
                  <a:srgbClr val="000000">
                    <a:lumMod val="95000"/>
                    <a:lumOff val="5000"/>
                  </a:srgbClr>
                </a:solidFill>
              </a:rPr>
              <a:t>Conduct your own research</a:t>
            </a:r>
            <a:r>
              <a:rPr lang="en-US" sz="3000" dirty="0">
                <a:solidFill>
                  <a:srgbClr val="000000">
                    <a:lumMod val="95000"/>
                    <a:lumOff val="5000"/>
                  </a:srgbClr>
                </a:solidFill>
              </a:rPr>
              <a:t>. </a:t>
            </a:r>
          </a:p>
          <a:p>
            <a:pPr marL="457200" lvl="0" indent="-457200">
              <a:buFont typeface="Arial" pitchFamily="34" charset="0"/>
              <a:buChar char="•"/>
              <a:defRPr/>
            </a:pPr>
            <a:r>
              <a:rPr lang="en-US" sz="3000" b="1" dirty="0">
                <a:solidFill>
                  <a:srgbClr val="0070C0"/>
                </a:solidFill>
                <a:effectLst>
                  <a:outerShdw blurRad="38100" dist="38100" dir="2700000" algn="tl">
                    <a:srgbClr val="000000">
                      <a:alpha val="43137"/>
                    </a:srgbClr>
                  </a:outerShdw>
                </a:effectLst>
              </a:rPr>
              <a:t>“Study to shew thyself approved unto Yahuah, a workman that needeth not to be ashamed, rightly dividing the word of truth.”  </a:t>
            </a:r>
            <a:r>
              <a:rPr lang="en-US" sz="2400" b="1" dirty="0">
                <a:solidFill>
                  <a:srgbClr val="0070C0"/>
                </a:solidFill>
                <a:effectLst>
                  <a:outerShdw blurRad="38100" dist="38100" dir="2700000" algn="tl">
                    <a:srgbClr val="000000">
                      <a:alpha val="43137"/>
                    </a:srgbClr>
                  </a:outerShdw>
                </a:effectLst>
              </a:rPr>
              <a:t>(2 Tim 2:15)</a:t>
            </a:r>
            <a:endParaRPr lang="en-US" sz="2400" b="1" i="1" dirty="0">
              <a:solidFill>
                <a:srgbClr val="0070C0"/>
              </a:solidFill>
              <a:effectLst>
                <a:outerShdw blurRad="38100" dist="38100" dir="2700000" algn="tl">
                  <a:srgbClr val="000000">
                    <a:alpha val="43137"/>
                  </a:srgbClr>
                </a:outerShdw>
              </a:effectLst>
            </a:endParaRPr>
          </a:p>
        </p:txBody>
      </p:sp>
      <p:sp>
        <p:nvSpPr>
          <p:cNvPr id="16" name="Rectangle 15">
            <a:extLst>
              <a:ext uri="{FF2B5EF4-FFF2-40B4-BE49-F238E27FC236}">
                <a16:creationId xmlns:a16="http://schemas.microsoft.com/office/drawing/2014/main" id="{C139711E-F4AA-42FA-9006-9354F8173DE8}"/>
              </a:ext>
            </a:extLst>
          </p:cNvPr>
          <p:cNvSpPr/>
          <p:nvPr/>
        </p:nvSpPr>
        <p:spPr>
          <a:xfrm>
            <a:off x="5271751" y="5728028"/>
            <a:ext cx="7320081" cy="1015663"/>
          </a:xfrm>
          <a:prstGeom prst="rect">
            <a:avLst/>
          </a:prstGeom>
        </p:spPr>
        <p:txBody>
          <a:bodyPr wrap="none">
            <a:spAutoFit/>
            <a:scene3d>
              <a:camera prst="orthographicFront"/>
              <a:lightRig rig="threePt" dir="t"/>
            </a:scene3d>
            <a:sp3d extrusionH="57150">
              <a:bevelT w="82550" h="38100" prst="coolSlant"/>
            </a:sp3d>
          </a:bodyPr>
          <a:lstStyle/>
          <a:p>
            <a:r>
              <a:rPr lang="en-US" sz="6000" b="1" dirty="0">
                <a:solidFill>
                  <a:srgbClr val="FF0000"/>
                </a:solidFill>
                <a:effectLst>
                  <a:outerShdw blurRad="38100" dist="38100" dir="2700000" algn="tl">
                    <a:srgbClr val="000000">
                      <a:alpha val="43137"/>
                    </a:srgbClr>
                  </a:outerShdw>
                </a:effectLst>
              </a:rPr>
              <a:t>Question everything! </a:t>
            </a:r>
          </a:p>
        </p:txBody>
      </p:sp>
      <p:sp>
        <p:nvSpPr>
          <p:cNvPr id="18" name="Slide Number Placeholder 17">
            <a:extLst>
              <a:ext uri="{FF2B5EF4-FFF2-40B4-BE49-F238E27FC236}">
                <a16:creationId xmlns:a16="http://schemas.microsoft.com/office/drawing/2014/main" id="{3005B984-0C08-4F15-A20B-7707F0558466}"/>
              </a:ext>
            </a:extLst>
          </p:cNvPr>
          <p:cNvSpPr>
            <a:spLocks noGrp="1"/>
          </p:cNvSpPr>
          <p:nvPr>
            <p:ph type="sldNum" sz="quarter" idx="12"/>
          </p:nvPr>
        </p:nvSpPr>
        <p:spPr>
          <a:xfrm>
            <a:off x="9370276" y="6489694"/>
            <a:ext cx="2743201" cy="365125"/>
          </a:xfrm>
        </p:spPr>
        <p:txBody>
          <a:bodyPr/>
          <a:lstStyle/>
          <a:p>
            <a:fld id="{E8B849D6-A2AF-EB40-A7CE-F623886AC525}" type="slidenum">
              <a:rPr lang="en-US" smtClean="0">
                <a:solidFill>
                  <a:schemeClr val="bg1"/>
                </a:solidFill>
              </a:rPr>
              <a:t>20</a:t>
            </a:fld>
            <a:endParaRPr lang="en-US" dirty="0">
              <a:solidFill>
                <a:schemeClr val="bg1"/>
              </a:solidFill>
            </a:endParaRPr>
          </a:p>
        </p:txBody>
      </p:sp>
      <p:sp>
        <p:nvSpPr>
          <p:cNvPr id="75" name="TextBox 74"/>
          <p:cNvSpPr txBox="1"/>
          <p:nvPr/>
        </p:nvSpPr>
        <p:spPr>
          <a:xfrm>
            <a:off x="5886720" y="-59560"/>
            <a:ext cx="5746176" cy="1160593"/>
          </a:xfrm>
          <a:prstGeom prst="rect">
            <a:avLst/>
          </a:prstGeom>
          <a:noFill/>
        </p:spPr>
        <p:txBody>
          <a:bodyPr wrap="square" rtlCol="0" anchor="ctr" anchorCtr="0">
            <a:normAutofit/>
            <a:scene3d>
              <a:camera prst="orthographicFront"/>
              <a:lightRig rig="threePt" dir="t"/>
            </a:scene3d>
            <a:sp3d extrusionH="57150">
              <a:bevelT w="50800" h="38100" prst="riblet"/>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NAVIGATING CALENDAR THEORIES</a:t>
            </a:r>
          </a:p>
        </p:txBody>
      </p:sp>
      <p:sp>
        <p:nvSpPr>
          <p:cNvPr id="76" name="Double Bracket 75"/>
          <p:cNvSpPr/>
          <p:nvPr/>
        </p:nvSpPr>
        <p:spPr>
          <a:xfrm>
            <a:off x="5777324" y="137625"/>
            <a:ext cx="5964967" cy="1210618"/>
          </a:xfrm>
          <a:prstGeom prst="bracketPair">
            <a:avLst/>
          </a:prstGeom>
          <a:ln w="57150">
            <a:solidFill>
              <a:srgbClr val="0070C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TextBox 76"/>
          <p:cNvSpPr txBox="1"/>
          <p:nvPr/>
        </p:nvSpPr>
        <p:spPr>
          <a:xfrm>
            <a:off x="6342480" y="634365"/>
            <a:ext cx="4834652" cy="685066"/>
          </a:xfrm>
          <a:prstGeom prst="rect">
            <a:avLst/>
          </a:prstGeom>
          <a:noFill/>
        </p:spPr>
        <p:txBody>
          <a:bodyPr wrap="square" rtlCol="0" anchor="ctr" anchorCtr="0">
            <a:normAutofit fontScale="92500" lnSpcReduction="20000"/>
            <a:scene3d>
              <a:camera prst="orthographicFront"/>
              <a:lightRig rig="threePt" dir="t"/>
            </a:scene3d>
            <a:sp3d extrusionH="57150">
              <a:bevelT h="25400" prst="softRound"/>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The Word of Truth should be the guide,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NOT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tradition</a:t>
            </a: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or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feelin</a:t>
            </a:r>
            <a:r>
              <a:rPr kumimoji="0" lang="en-US" sz="2400" b="0" i="0"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g</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
            </a:r>
            <a:r>
              <a:rPr kumimoji="0" lang="en-US" sz="1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024655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plus(out)">
                                      <p:cBhvr>
                                        <p:cTn id="7" dur="2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1000"/>
                                  </p:stCondLst>
                                  <p:childTnLst>
                                    <p:set>
                                      <p:cBhvr>
                                        <p:cTn id="22" dur="1" fill="hold">
                                          <p:stCondLst>
                                            <p:cond delay="9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TextBox 91"/>
          <p:cNvSpPr txBox="1"/>
          <p:nvPr/>
        </p:nvSpPr>
        <p:spPr>
          <a:xfrm>
            <a:off x="158869" y="346084"/>
            <a:ext cx="6017923" cy="2380139"/>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fontScale="85000" lnSpcReduction="10000"/>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Five Questions</a:t>
            </a:r>
          </a:p>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for thought:</a:t>
            </a: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F0EAE1D-DFB2-44B4-86E7-29209B294EEE}"/>
              </a:ext>
            </a:extLst>
          </p:cNvPr>
          <p:cNvSpPr txBox="1"/>
          <p:nvPr/>
        </p:nvSpPr>
        <p:spPr>
          <a:xfrm>
            <a:off x="298580" y="2408043"/>
            <a:ext cx="5739187" cy="4401205"/>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000" b="1" dirty="0">
                <a:solidFill>
                  <a:schemeClr val="tx1">
                    <a:lumMod val="75000"/>
                    <a:lumOff val="25000"/>
                  </a:schemeClr>
                </a:solidFill>
                <a:latin typeface="Comic Sans MS" pitchFamily="66" charset="0"/>
              </a:rPr>
              <a:t>1. Are there any idle words in Scripture that have no meaning, or importance, except to simply fill space?</a:t>
            </a:r>
            <a:br>
              <a:rPr lang="en-US" sz="4000" b="1" dirty="0">
                <a:solidFill>
                  <a:schemeClr val="tx1">
                    <a:lumMod val="75000"/>
                    <a:lumOff val="25000"/>
                  </a:schemeClr>
                </a:solidFill>
                <a:latin typeface="Comic Sans MS" pitchFamily="66" charset="0"/>
              </a:rPr>
            </a:br>
            <a:r>
              <a:rPr lang="en-US" sz="3200" b="1" dirty="0">
                <a:solidFill>
                  <a:schemeClr val="tx1">
                    <a:lumMod val="75000"/>
                    <a:lumOff val="25000"/>
                  </a:schemeClr>
                </a:solidFill>
                <a:latin typeface="Comic Sans MS" pitchFamily="66" charset="0"/>
              </a:rPr>
              <a:t>(</a:t>
            </a:r>
            <a:r>
              <a:rPr lang="en-US" sz="3200" b="1" dirty="0" err="1">
                <a:solidFill>
                  <a:schemeClr val="tx1">
                    <a:lumMod val="75000"/>
                    <a:lumOff val="25000"/>
                  </a:schemeClr>
                </a:solidFill>
                <a:latin typeface="Comic Sans MS" pitchFamily="66" charset="0"/>
              </a:rPr>
              <a:t>eg</a:t>
            </a:r>
            <a:r>
              <a:rPr lang="en-US" sz="3200" b="1" dirty="0">
                <a:solidFill>
                  <a:schemeClr val="tx1">
                    <a:lumMod val="75000"/>
                    <a:lumOff val="25000"/>
                  </a:schemeClr>
                </a:solidFill>
                <a:latin typeface="Comic Sans MS" pitchFamily="66" charset="0"/>
              </a:rPr>
              <a:t>: genealogies?)</a:t>
            </a:r>
          </a:p>
          <a:p>
            <a:endParaRPr lang="en-US" sz="4000" b="1" dirty="0">
              <a:solidFill>
                <a:schemeClr val="tx1">
                  <a:lumMod val="75000"/>
                  <a:lumOff val="25000"/>
                </a:schemeClr>
              </a:solidFill>
              <a:latin typeface="Comic Sans MS" pitchFamily="66" charset="0"/>
            </a:endParaRPr>
          </a:p>
        </p:txBody>
      </p:sp>
      <p:sp>
        <p:nvSpPr>
          <p:cNvPr id="83"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3168155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478E13D-77BC-4F8E-BFDF-C74A90DACA64}"/>
              </a:ext>
            </a:extLst>
          </p:cNvPr>
          <p:cNvSpPr txBox="1"/>
          <p:nvPr/>
        </p:nvSpPr>
        <p:spPr>
          <a:xfrm>
            <a:off x="331938" y="1967337"/>
            <a:ext cx="5704342" cy="4462760"/>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3600" b="1" dirty="0">
                <a:solidFill>
                  <a:schemeClr val="tx1">
                    <a:lumMod val="75000"/>
                    <a:lumOff val="25000"/>
                  </a:schemeClr>
                </a:solidFill>
                <a:latin typeface="Comic Sans MS" pitchFamily="66" charset="0"/>
              </a:rPr>
              <a:t>2. Through the testimony of the </a:t>
            </a:r>
            <a:br>
              <a:rPr lang="en-US" sz="3600" b="1" dirty="0">
                <a:solidFill>
                  <a:schemeClr val="tx1">
                    <a:lumMod val="75000"/>
                    <a:lumOff val="25000"/>
                  </a:schemeClr>
                </a:solidFill>
                <a:latin typeface="Comic Sans MS" pitchFamily="66" charset="0"/>
              </a:rPr>
            </a:br>
            <a:r>
              <a:rPr lang="en-US" sz="3600" b="1" dirty="0">
                <a:solidFill>
                  <a:srgbClr val="00B050"/>
                </a:solidFill>
                <a:latin typeface="Comic Sans MS" pitchFamily="66" charset="0"/>
              </a:rPr>
              <a:t>“locust infestation,”</a:t>
            </a:r>
            <a:r>
              <a:rPr lang="en-US" sz="3600" b="1" dirty="0">
                <a:solidFill>
                  <a:schemeClr val="tx1">
                    <a:lumMod val="75000"/>
                    <a:lumOff val="25000"/>
                  </a:schemeClr>
                </a:solidFill>
                <a:latin typeface="Comic Sans MS" pitchFamily="66" charset="0"/>
              </a:rPr>
              <a:t> what PATTERN will Scripture unfold to document the accurate timing of this event? </a:t>
            </a:r>
            <a:r>
              <a:rPr lang="en-US" sz="3200" b="1" dirty="0">
                <a:solidFill>
                  <a:schemeClr val="tx1">
                    <a:lumMod val="75000"/>
                    <a:lumOff val="25000"/>
                  </a:schemeClr>
                </a:solidFill>
                <a:latin typeface="Comic Sans MS" pitchFamily="66" charset="0"/>
              </a:rPr>
              <a:t>(</a:t>
            </a:r>
            <a:r>
              <a:rPr lang="en-US" sz="3200" b="1" dirty="0">
                <a:solidFill>
                  <a:srgbClr val="C00000"/>
                </a:solidFill>
                <a:latin typeface="Comic Sans MS" pitchFamily="66" charset="0"/>
              </a:rPr>
              <a:t>Sunset Theory </a:t>
            </a:r>
            <a:r>
              <a:rPr lang="en-US" sz="3200" b="1" dirty="0">
                <a:solidFill>
                  <a:schemeClr val="tx1">
                    <a:lumMod val="75000"/>
                    <a:lumOff val="25000"/>
                  </a:schemeClr>
                </a:solidFill>
                <a:latin typeface="Comic Sans MS" pitchFamily="66" charset="0"/>
              </a:rPr>
              <a:t>or </a:t>
            </a:r>
            <a:r>
              <a:rPr lang="en-US" sz="3200" b="1" dirty="0">
                <a:solidFill>
                  <a:srgbClr val="0070C0"/>
                </a:solidFill>
                <a:latin typeface="Comic Sans MS" pitchFamily="66" charset="0"/>
              </a:rPr>
              <a:t>Dawn</a:t>
            </a:r>
            <a:r>
              <a:rPr lang="en-US" sz="3200" b="1" dirty="0">
                <a:solidFill>
                  <a:schemeClr val="tx1">
                    <a:lumMod val="75000"/>
                    <a:lumOff val="25000"/>
                  </a:schemeClr>
                </a:solidFill>
                <a:latin typeface="Comic Sans MS" pitchFamily="66" charset="0"/>
              </a:rPr>
              <a:t>?)</a:t>
            </a:r>
          </a:p>
        </p:txBody>
      </p:sp>
      <p:sp>
        <p:nvSpPr>
          <p:cNvPr id="84" name="TextBox 83"/>
          <p:cNvSpPr txBox="1"/>
          <p:nvPr/>
        </p:nvSpPr>
        <p:spPr>
          <a:xfrm>
            <a:off x="331938" y="128913"/>
            <a:ext cx="5001251" cy="2380139"/>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fontScale="85000" lnSpcReduction="10000"/>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Questions</a:t>
            </a:r>
          </a:p>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for thought:</a:t>
            </a:r>
          </a:p>
        </p:txBody>
      </p:sp>
      <p:sp>
        <p:nvSpPr>
          <p:cNvPr id="8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22</a:t>
            </a:fld>
            <a:endParaRPr lang="en-US" dirty="0">
              <a:solidFill>
                <a:schemeClr val="tx1"/>
              </a:solidFill>
            </a:endParaRPr>
          </a:p>
        </p:txBody>
      </p:sp>
    </p:spTree>
    <p:extLst>
      <p:ext uri="{BB962C8B-B14F-4D97-AF65-F5344CB8AC3E}">
        <p14:creationId xmlns:p14="http://schemas.microsoft.com/office/powerpoint/2010/main" val="2035662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270B931-5E97-4A65-8002-444FE747431D}"/>
              </a:ext>
            </a:extLst>
          </p:cNvPr>
          <p:cNvSpPr txBox="1"/>
          <p:nvPr/>
        </p:nvSpPr>
        <p:spPr>
          <a:xfrm>
            <a:off x="314052" y="2465371"/>
            <a:ext cx="5704342" cy="3785652"/>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000" b="1" dirty="0">
                <a:solidFill>
                  <a:schemeClr val="tx1">
                    <a:lumMod val="75000"/>
                    <a:lumOff val="25000"/>
                  </a:schemeClr>
                </a:solidFill>
                <a:latin typeface="Comic Sans MS" pitchFamily="66" charset="0"/>
              </a:rPr>
              <a:t>3. Why doesn’t Scripture leave out the Exodus 10 timing details and just say: </a:t>
            </a:r>
            <a:br>
              <a:rPr lang="en-US" sz="4000" b="1" dirty="0">
                <a:solidFill>
                  <a:schemeClr val="tx1">
                    <a:lumMod val="75000"/>
                    <a:lumOff val="25000"/>
                  </a:schemeClr>
                </a:solidFill>
                <a:latin typeface="Comic Sans MS" pitchFamily="66" charset="0"/>
              </a:rPr>
            </a:br>
            <a:r>
              <a:rPr lang="en-US" sz="4000" b="1" dirty="0">
                <a:solidFill>
                  <a:schemeClr val="tx1">
                    <a:lumMod val="75000"/>
                    <a:lumOff val="25000"/>
                  </a:schemeClr>
                </a:solidFill>
                <a:latin typeface="Comic Sans MS" pitchFamily="66" charset="0"/>
              </a:rPr>
              <a:t>“Moses brought the </a:t>
            </a:r>
            <a:r>
              <a:rPr lang="en-US" sz="4000" b="1" dirty="0">
                <a:solidFill>
                  <a:srgbClr val="00B050"/>
                </a:solidFill>
                <a:latin typeface="Comic Sans MS" pitchFamily="66" charset="0"/>
              </a:rPr>
              <a:t>locusts</a:t>
            </a:r>
            <a:r>
              <a:rPr lang="en-US" sz="4000" b="1" dirty="0">
                <a:latin typeface="Comic Sans MS" pitchFamily="66" charset="0"/>
              </a:rPr>
              <a:t> </a:t>
            </a:r>
            <a:r>
              <a:rPr lang="en-US" sz="4000" b="1" dirty="0">
                <a:solidFill>
                  <a:schemeClr val="tx1">
                    <a:lumMod val="75000"/>
                    <a:lumOff val="25000"/>
                  </a:schemeClr>
                </a:solidFill>
                <a:latin typeface="Comic Sans MS" pitchFamily="66" charset="0"/>
              </a:rPr>
              <a:t>to Egypt?”</a:t>
            </a:r>
          </a:p>
        </p:txBody>
      </p:sp>
      <p:sp>
        <p:nvSpPr>
          <p:cNvPr id="83" name="TextBox 82"/>
          <p:cNvSpPr txBox="1"/>
          <p:nvPr/>
        </p:nvSpPr>
        <p:spPr>
          <a:xfrm>
            <a:off x="252179" y="346085"/>
            <a:ext cx="5001251" cy="1913680"/>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fontScale="85000" lnSpcReduction="10000"/>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Questions</a:t>
            </a:r>
          </a:p>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for thought:</a:t>
            </a:r>
          </a:p>
        </p:txBody>
      </p:sp>
      <p:sp>
        <p:nvSpPr>
          <p:cNvPr id="8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23</a:t>
            </a:fld>
            <a:endParaRPr lang="en-US" dirty="0">
              <a:solidFill>
                <a:schemeClr val="tx1"/>
              </a:solidFill>
            </a:endParaRPr>
          </a:p>
        </p:txBody>
      </p:sp>
    </p:spTree>
    <p:extLst>
      <p:ext uri="{BB962C8B-B14F-4D97-AF65-F5344CB8AC3E}">
        <p14:creationId xmlns:p14="http://schemas.microsoft.com/office/powerpoint/2010/main" val="1103903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2B1E1CA2-8053-4A17-8904-F7CDB6E40E58}"/>
              </a:ext>
            </a:extLst>
          </p:cNvPr>
          <p:cNvSpPr txBox="1"/>
          <p:nvPr/>
        </p:nvSpPr>
        <p:spPr>
          <a:xfrm>
            <a:off x="382667" y="1967072"/>
            <a:ext cx="5341858" cy="4401205"/>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000" b="1" dirty="0">
                <a:solidFill>
                  <a:schemeClr val="tx1">
                    <a:lumMod val="75000"/>
                    <a:lumOff val="25000"/>
                  </a:schemeClr>
                </a:solidFill>
                <a:latin typeface="Comic Sans MS" pitchFamily="66" charset="0"/>
              </a:rPr>
              <a:t>4. Will the timing details of this event begin to diminish the controversy as to when the day begins, according </a:t>
            </a:r>
            <a:br>
              <a:rPr lang="en-US" sz="4000" b="1" dirty="0">
                <a:solidFill>
                  <a:schemeClr val="tx1">
                    <a:lumMod val="75000"/>
                    <a:lumOff val="25000"/>
                  </a:schemeClr>
                </a:solidFill>
                <a:latin typeface="Comic Sans MS" pitchFamily="66" charset="0"/>
              </a:rPr>
            </a:br>
            <a:r>
              <a:rPr lang="en-US" sz="4000" b="1" dirty="0">
                <a:solidFill>
                  <a:schemeClr val="tx1">
                    <a:lumMod val="75000"/>
                    <a:lumOff val="25000"/>
                  </a:schemeClr>
                </a:solidFill>
                <a:latin typeface="Comic Sans MS" pitchFamily="66" charset="0"/>
              </a:rPr>
              <a:t>to Scripture?</a:t>
            </a:r>
          </a:p>
        </p:txBody>
      </p:sp>
      <p:sp>
        <p:nvSpPr>
          <p:cNvPr id="83" name="TextBox 82"/>
          <p:cNvSpPr txBox="1"/>
          <p:nvPr/>
        </p:nvSpPr>
        <p:spPr>
          <a:xfrm>
            <a:off x="358894" y="103478"/>
            <a:ext cx="5001251" cy="1829939"/>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fontScale="85000" lnSpcReduction="10000"/>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Questions</a:t>
            </a:r>
          </a:p>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7333"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for thought:</a:t>
            </a:r>
          </a:p>
        </p:txBody>
      </p:sp>
      <p:sp>
        <p:nvSpPr>
          <p:cNvPr id="84" name="TextBox 83">
            <a:extLst>
              <a:ext uri="{FF2B5EF4-FFF2-40B4-BE49-F238E27FC236}">
                <a16:creationId xmlns:a16="http://schemas.microsoft.com/office/drawing/2014/main" id="{2B1E1CA2-8053-4A17-8904-F7CDB6E40E58}"/>
              </a:ext>
            </a:extLst>
          </p:cNvPr>
          <p:cNvSpPr txBox="1"/>
          <p:nvPr/>
        </p:nvSpPr>
        <p:spPr>
          <a:xfrm>
            <a:off x="9690539" y="1252243"/>
            <a:ext cx="2349061" cy="3970318"/>
          </a:xfrm>
          <a:prstGeom prst="rect">
            <a:avLst/>
          </a:prstGeom>
          <a:noFill/>
          <a:scene3d>
            <a:camera prst="orthographicFront"/>
            <a:lightRig rig="threePt" dir="t"/>
          </a:scene3d>
          <a:sp3d>
            <a:bevelT/>
          </a:sp3d>
        </p:spPr>
        <p:txBody>
          <a:bodyPr wrap="square" rtlCol="0">
            <a:spAutoFit/>
            <a:sp3d extrusionH="57150">
              <a:bevelT w="38100" h="38100"/>
            </a:sp3d>
          </a:bodyPr>
          <a:lstStyle/>
          <a:p>
            <a:pPr algn="ctr"/>
            <a:r>
              <a:rPr lang="en-US" sz="3600" b="1" dirty="0">
                <a:solidFill>
                  <a:schemeClr val="tx1">
                    <a:lumMod val="75000"/>
                    <a:lumOff val="25000"/>
                  </a:schemeClr>
                </a:solidFill>
                <a:latin typeface="Comic Sans MS" pitchFamily="66" charset="0"/>
              </a:rPr>
              <a:t>Again:</a:t>
            </a:r>
          </a:p>
          <a:p>
            <a:pPr algn="ctr"/>
            <a:r>
              <a:rPr lang="en-US" sz="3600" b="1" dirty="0">
                <a:solidFill>
                  <a:schemeClr val="tx1">
                    <a:lumMod val="75000"/>
                    <a:lumOff val="25000"/>
                  </a:schemeClr>
                </a:solidFill>
                <a:latin typeface="Comic Sans MS" pitchFamily="66" charset="0"/>
              </a:rPr>
              <a:t>Will Exodus 10 support </a:t>
            </a:r>
            <a:r>
              <a:rPr lang="en-US" sz="3600" b="1" dirty="0">
                <a:solidFill>
                  <a:srgbClr val="C00000"/>
                </a:solidFill>
                <a:latin typeface="Comic Sans MS" pitchFamily="66" charset="0"/>
              </a:rPr>
              <a:t>Sunset</a:t>
            </a:r>
            <a:r>
              <a:rPr lang="en-US" sz="3600" b="1" dirty="0">
                <a:solidFill>
                  <a:schemeClr val="tx1">
                    <a:lumMod val="75000"/>
                    <a:lumOff val="25000"/>
                  </a:schemeClr>
                </a:solidFill>
                <a:latin typeface="Comic Sans MS" pitchFamily="66" charset="0"/>
              </a:rPr>
              <a:t> or </a:t>
            </a:r>
            <a:r>
              <a:rPr lang="en-US" sz="3600" b="1" dirty="0">
                <a:solidFill>
                  <a:srgbClr val="0070C0"/>
                </a:solidFill>
                <a:latin typeface="Comic Sans MS" pitchFamily="66" charset="0"/>
              </a:rPr>
              <a:t>Dawn</a:t>
            </a:r>
            <a:r>
              <a:rPr lang="en-US" sz="3600" b="1" dirty="0">
                <a:solidFill>
                  <a:schemeClr val="tx1">
                    <a:lumMod val="75000"/>
                    <a:lumOff val="25000"/>
                  </a:schemeClr>
                </a:solidFill>
                <a:latin typeface="Comic Sans MS" pitchFamily="66" charset="0"/>
              </a:rPr>
              <a:t>?</a:t>
            </a:r>
          </a:p>
        </p:txBody>
      </p:sp>
      <p:sp>
        <p:nvSpPr>
          <p:cNvPr id="86"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24</a:t>
            </a:fld>
            <a:endParaRPr lang="en-US" dirty="0">
              <a:solidFill>
                <a:schemeClr val="tx1"/>
              </a:solidFill>
            </a:endParaRPr>
          </a:p>
        </p:txBody>
      </p:sp>
    </p:spTree>
    <p:extLst>
      <p:ext uri="{BB962C8B-B14F-4D97-AF65-F5344CB8AC3E}">
        <p14:creationId xmlns:p14="http://schemas.microsoft.com/office/powerpoint/2010/main" val="1253421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TextBox 91"/>
          <p:cNvSpPr txBox="1"/>
          <p:nvPr/>
        </p:nvSpPr>
        <p:spPr>
          <a:xfrm>
            <a:off x="254119" y="-15866"/>
            <a:ext cx="5001251" cy="2380139"/>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Questions</a:t>
            </a:r>
          </a:p>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for thought:</a:t>
            </a: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6F3DE48-33B4-4962-9060-CEB86D3E7C44}"/>
              </a:ext>
            </a:extLst>
          </p:cNvPr>
          <p:cNvSpPr txBox="1"/>
          <p:nvPr/>
        </p:nvSpPr>
        <p:spPr>
          <a:xfrm>
            <a:off x="182642" y="1569398"/>
            <a:ext cx="5704342" cy="4893647"/>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3300" b="1" dirty="0">
                <a:solidFill>
                  <a:schemeClr val="tx1">
                    <a:lumMod val="75000"/>
                    <a:lumOff val="25000"/>
                  </a:schemeClr>
                </a:solidFill>
                <a:latin typeface="Comic Sans MS" pitchFamily="66" charset="0"/>
              </a:rPr>
              <a:t>5. There is PLENTY of EVIDENCE exposing the counterfeit change of when the day begins </a:t>
            </a:r>
            <a:br>
              <a:rPr lang="en-US" sz="3300" b="1" dirty="0">
                <a:solidFill>
                  <a:schemeClr val="tx1">
                    <a:lumMod val="75000"/>
                    <a:lumOff val="25000"/>
                  </a:schemeClr>
                </a:solidFill>
                <a:latin typeface="Comic Sans MS" pitchFamily="66" charset="0"/>
              </a:rPr>
            </a:br>
            <a:r>
              <a:rPr lang="en-US" sz="2400" b="1" dirty="0">
                <a:solidFill>
                  <a:schemeClr val="accent2">
                    <a:lumMod val="50000"/>
                  </a:schemeClr>
                </a:solidFill>
                <a:latin typeface="Comic Sans MS" pitchFamily="66" charset="0"/>
              </a:rPr>
              <a:t>(from Jewish rabbinical history; non-secular recorded history; Catholic history).</a:t>
            </a:r>
            <a:r>
              <a:rPr lang="en-US" sz="3300" b="1" dirty="0">
                <a:solidFill>
                  <a:schemeClr val="tx1">
                    <a:lumMod val="75000"/>
                    <a:lumOff val="25000"/>
                  </a:schemeClr>
                </a:solidFill>
                <a:latin typeface="Comic Sans MS" pitchFamily="66" charset="0"/>
              </a:rPr>
              <a:t>  </a:t>
            </a:r>
            <a:br>
              <a:rPr lang="en-US" sz="3300" b="1" dirty="0">
                <a:solidFill>
                  <a:schemeClr val="tx1">
                    <a:lumMod val="75000"/>
                    <a:lumOff val="25000"/>
                  </a:schemeClr>
                </a:solidFill>
                <a:latin typeface="Comic Sans MS" pitchFamily="66" charset="0"/>
              </a:rPr>
            </a:br>
            <a:r>
              <a:rPr lang="en-US" sz="3300" b="1" dirty="0">
                <a:solidFill>
                  <a:srgbClr val="0070C0"/>
                </a:solidFill>
                <a:latin typeface="Comic Sans MS" pitchFamily="66" charset="0"/>
              </a:rPr>
              <a:t>Can Exodus 10 expose the truth of the matter and stand as another witness?  </a:t>
            </a:r>
            <a:endParaRPr lang="en-US" sz="2400" b="1" dirty="0">
              <a:solidFill>
                <a:srgbClr val="0070C0"/>
              </a:solidFill>
              <a:latin typeface="Comic Sans MS" pitchFamily="66" charset="0"/>
            </a:endParaRPr>
          </a:p>
        </p:txBody>
      </p:sp>
      <p:sp>
        <p:nvSpPr>
          <p:cNvPr id="4" name="TextBox 3"/>
          <p:cNvSpPr txBox="1"/>
          <p:nvPr/>
        </p:nvSpPr>
        <p:spPr>
          <a:xfrm>
            <a:off x="9961555" y="2467121"/>
            <a:ext cx="1959429" cy="2585323"/>
          </a:xfrm>
          <a:prstGeom prst="rect">
            <a:avLst/>
          </a:prstGeom>
          <a:noFill/>
        </p:spPr>
        <p:txBody>
          <a:bodyPr wrap="square" rtlCol="0">
            <a:spAutoFit/>
          </a:bodyPr>
          <a:lstStyle/>
          <a:p>
            <a:pPr algn="ctr"/>
            <a:r>
              <a:rPr lang="en-US" sz="2400" dirty="0">
                <a:latin typeface="Comic Sans MS" pitchFamily="66" charset="0"/>
              </a:rPr>
              <a:t>(</a:t>
            </a:r>
            <a:r>
              <a:rPr lang="en-US" sz="2400" dirty="0">
                <a:solidFill>
                  <a:schemeClr val="accent6">
                    <a:lumMod val="60000"/>
                    <a:lumOff val="40000"/>
                  </a:schemeClr>
                </a:solidFill>
                <a:latin typeface="Comic Sans MS" pitchFamily="66" charset="0"/>
                <a:hlinkClick r:id="rId2">
                  <a:extLst>
                    <a:ext uri="{A12FA001-AC4F-418D-AE19-62706E023703}">
                      <ahyp:hlinkClr xmlns:ahyp="http://schemas.microsoft.com/office/drawing/2018/hyperlinkcolor" val="tx"/>
                    </a:ext>
                  </a:extLst>
                </a:hlinkClick>
              </a:rPr>
              <a:t>Please see the study that offers the historical evidence</a:t>
            </a:r>
            <a:r>
              <a:rPr lang="en-US" sz="2400" dirty="0">
                <a:latin typeface="Comic Sans MS" pitchFamily="66" charset="0"/>
              </a:rPr>
              <a:t>.)</a:t>
            </a:r>
          </a:p>
          <a:p>
            <a:endParaRPr lang="en-US" dirty="0"/>
          </a:p>
        </p:txBody>
      </p:sp>
      <p:sp>
        <p:nvSpPr>
          <p:cNvPr id="83"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25</a:t>
            </a:fld>
            <a:endParaRPr lang="en-US" dirty="0">
              <a:solidFill>
                <a:schemeClr val="tx1"/>
              </a:solidFill>
            </a:endParaRPr>
          </a:p>
        </p:txBody>
      </p:sp>
    </p:spTree>
    <p:extLst>
      <p:ext uri="{BB962C8B-B14F-4D97-AF65-F5344CB8AC3E}">
        <p14:creationId xmlns:p14="http://schemas.microsoft.com/office/powerpoint/2010/main" val="517032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77000">
              <a:schemeClr val="tx1">
                <a:lumMod val="65000"/>
              </a:schemeClr>
            </a:gs>
          </a:gsLst>
          <a:lin ang="16200000" scaled="1"/>
        </a:gra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DA8DD00-C5CD-4A73-AAB0-A0959DE3FF90}"/>
              </a:ext>
            </a:extLst>
          </p:cNvPr>
          <p:cNvGrpSpPr/>
          <p:nvPr/>
        </p:nvGrpSpPr>
        <p:grpSpPr>
          <a:xfrm>
            <a:off x="569038" y="1313847"/>
            <a:ext cx="10959109" cy="4531076"/>
            <a:chOff x="426777" y="1243291"/>
            <a:chExt cx="8219332" cy="3398307"/>
          </a:xfrm>
          <a:effectLst>
            <a:outerShdw blurRad="50800" dist="431800" dir="4980000" algn="t" rotWithShape="0">
              <a:prstClr val="black">
                <a:alpha val="40000"/>
              </a:prstClr>
            </a:outerShdw>
          </a:effectLst>
        </p:grpSpPr>
        <p:sp>
          <p:nvSpPr>
            <p:cNvPr id="43" name="Parallelogram 42"/>
            <p:cNvSpPr/>
            <p:nvPr/>
          </p:nvSpPr>
          <p:spPr>
            <a:xfrm rot="11871403">
              <a:off x="426777" y="1243291"/>
              <a:ext cx="4867542" cy="2828891"/>
            </a:xfrm>
            <a:custGeom>
              <a:avLst/>
              <a:gdLst>
                <a:gd name="connsiteX0" fmla="*/ 0 w 4788072"/>
                <a:gd name="connsiteY0" fmla="*/ 2811036 h 2811036"/>
                <a:gd name="connsiteX1" fmla="*/ 1973741 w 4788072"/>
                <a:gd name="connsiteY1" fmla="*/ 0 h 2811036"/>
                <a:gd name="connsiteX2" fmla="*/ 4788072 w 4788072"/>
                <a:gd name="connsiteY2" fmla="*/ 0 h 2811036"/>
                <a:gd name="connsiteX3" fmla="*/ 2814331 w 4788072"/>
                <a:gd name="connsiteY3" fmla="*/ 2811036 h 2811036"/>
                <a:gd name="connsiteX4" fmla="*/ 0 w 4788072"/>
                <a:gd name="connsiteY4" fmla="*/ 2811036 h 2811036"/>
                <a:gd name="connsiteX0" fmla="*/ 0 w 4867542"/>
                <a:gd name="connsiteY0" fmla="*/ 2828891 h 2828891"/>
                <a:gd name="connsiteX1" fmla="*/ 2053211 w 4867542"/>
                <a:gd name="connsiteY1" fmla="*/ 0 h 2828891"/>
                <a:gd name="connsiteX2" fmla="*/ 4867542 w 4867542"/>
                <a:gd name="connsiteY2" fmla="*/ 0 h 2828891"/>
                <a:gd name="connsiteX3" fmla="*/ 2893801 w 4867542"/>
                <a:gd name="connsiteY3" fmla="*/ 2811036 h 2828891"/>
                <a:gd name="connsiteX4" fmla="*/ 0 w 4867542"/>
                <a:gd name="connsiteY4" fmla="*/ 2828891 h 2828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542" h="2828891">
                  <a:moveTo>
                    <a:pt x="0" y="2828891"/>
                  </a:moveTo>
                  <a:lnTo>
                    <a:pt x="2053211" y="0"/>
                  </a:lnTo>
                  <a:lnTo>
                    <a:pt x="4867542" y="0"/>
                  </a:lnTo>
                  <a:lnTo>
                    <a:pt x="2893801" y="2811036"/>
                  </a:lnTo>
                  <a:lnTo>
                    <a:pt x="0" y="2828891"/>
                  </a:lnTo>
                  <a:close/>
                </a:path>
              </a:pathLst>
            </a:custGeom>
            <a:solidFill>
              <a:schemeClr val="tx1"/>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Parallelogram 27"/>
            <p:cNvSpPr/>
            <p:nvPr/>
          </p:nvSpPr>
          <p:spPr>
            <a:xfrm rot="608149">
              <a:off x="2954003" y="2099875"/>
              <a:ext cx="5692106" cy="2541723"/>
            </a:xfrm>
            <a:prstGeom prst="parallelogram">
              <a:avLst>
                <a:gd name="adj" fmla="val 95390"/>
              </a:avLst>
            </a:prstGeom>
            <a:solidFill>
              <a:schemeClr val="tx1">
                <a:lumMod val="85000"/>
              </a:schemeClr>
            </a:solidFill>
            <a:ln>
              <a:noFill/>
            </a:ln>
            <a:effectLst>
              <a:outerShdw blurRad="685800" dist="596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620C5930-96E0-47B6-85CB-204EBAEA06E4}"/>
              </a:ext>
            </a:extLst>
          </p:cNvPr>
          <p:cNvGrpSpPr/>
          <p:nvPr/>
        </p:nvGrpSpPr>
        <p:grpSpPr>
          <a:xfrm>
            <a:off x="708542" y="1433936"/>
            <a:ext cx="10232677" cy="4141387"/>
            <a:chOff x="531405" y="1333357"/>
            <a:chExt cx="7674508" cy="3106040"/>
          </a:xfrm>
          <a:solidFill>
            <a:schemeClr val="tx1"/>
          </a:solidFill>
        </p:grpSpPr>
        <p:cxnSp>
          <p:nvCxnSpPr>
            <p:cNvPr id="61" name="Straight Connector 60">
              <a:extLst>
                <a:ext uri="{FF2B5EF4-FFF2-40B4-BE49-F238E27FC236}">
                  <a16:creationId xmlns:a16="http://schemas.microsoft.com/office/drawing/2014/main" id="{75E23624-87FA-4A0E-B29F-648E84495F1D}"/>
                </a:ext>
              </a:extLst>
            </p:cNvPr>
            <p:cNvCxnSpPr>
              <a:cxnSpLocks/>
            </p:cNvCxnSpPr>
            <p:nvPr/>
          </p:nvCxnSpPr>
          <p:spPr>
            <a:xfrm flipV="1">
              <a:off x="5795677" y="2694676"/>
              <a:ext cx="2410236" cy="17445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2D829A4-66F5-4F7C-BD77-B9589316CC2B}"/>
                </a:ext>
              </a:extLst>
            </p:cNvPr>
            <p:cNvCxnSpPr>
              <a:cxnSpLocks/>
            </p:cNvCxnSpPr>
            <p:nvPr/>
          </p:nvCxnSpPr>
          <p:spPr>
            <a:xfrm flipH="1" flipV="1">
              <a:off x="4250325" y="3790788"/>
              <a:ext cx="1956037" cy="35666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ABD5B19-0D8F-4DE5-A07B-EBF410CC9B7F}"/>
                </a:ext>
              </a:extLst>
            </p:cNvPr>
            <p:cNvCxnSpPr>
              <a:cxnSpLocks/>
            </p:cNvCxnSpPr>
            <p:nvPr/>
          </p:nvCxnSpPr>
          <p:spPr>
            <a:xfrm>
              <a:off x="3937819" y="3286553"/>
              <a:ext cx="309452" cy="50138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61E0DE4-2608-4D59-BE24-88DC0B701BD7}"/>
                </a:ext>
              </a:extLst>
            </p:cNvPr>
            <p:cNvCxnSpPr>
              <a:cxnSpLocks/>
            </p:cNvCxnSpPr>
            <p:nvPr/>
          </p:nvCxnSpPr>
          <p:spPr>
            <a:xfrm>
              <a:off x="1355773" y="2476339"/>
              <a:ext cx="2579447" cy="8073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30DF512-AB14-427B-840E-F65BF7F56B9D}"/>
                </a:ext>
              </a:extLst>
            </p:cNvPr>
            <p:cNvCxnSpPr>
              <a:cxnSpLocks/>
            </p:cNvCxnSpPr>
            <p:nvPr/>
          </p:nvCxnSpPr>
          <p:spPr>
            <a:xfrm flipV="1">
              <a:off x="4785288" y="2498040"/>
              <a:ext cx="2415631" cy="174616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A47BC77-3747-462C-9830-8C5CFAA3209B}"/>
                </a:ext>
              </a:extLst>
            </p:cNvPr>
            <p:cNvCxnSpPr>
              <a:cxnSpLocks/>
            </p:cNvCxnSpPr>
            <p:nvPr/>
          </p:nvCxnSpPr>
          <p:spPr>
            <a:xfrm flipH="1" flipV="1">
              <a:off x="3235305" y="2296710"/>
              <a:ext cx="140883" cy="795932"/>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8C137E-8F70-4F21-BDBB-5945A81C5626}"/>
                </a:ext>
              </a:extLst>
            </p:cNvPr>
            <p:cNvCxnSpPr>
              <a:cxnSpLocks/>
            </p:cNvCxnSpPr>
            <p:nvPr/>
          </p:nvCxnSpPr>
          <p:spPr>
            <a:xfrm flipV="1">
              <a:off x="3238109" y="1734369"/>
              <a:ext cx="786299" cy="54689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386AF74-AB9C-4859-B944-21EFB93FC116}"/>
                </a:ext>
              </a:extLst>
            </p:cNvPr>
            <p:cNvCxnSpPr>
              <a:cxnSpLocks/>
              <a:stCxn id="28" idx="5"/>
            </p:cNvCxnSpPr>
            <p:nvPr/>
          </p:nvCxnSpPr>
          <p:spPr>
            <a:xfrm>
              <a:off x="4191776" y="2825315"/>
              <a:ext cx="2668534" cy="569744"/>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4751DB-9BD0-4680-A703-F4FBC66CA050}"/>
                </a:ext>
              </a:extLst>
            </p:cNvPr>
            <p:cNvCxnSpPr>
              <a:cxnSpLocks/>
            </p:cNvCxnSpPr>
            <p:nvPr/>
          </p:nvCxnSpPr>
          <p:spPr>
            <a:xfrm>
              <a:off x="3335006" y="2788477"/>
              <a:ext cx="860831" cy="29220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9CBBD5-8D67-4DD6-97DD-2CF8FAB96479}"/>
                </a:ext>
              </a:extLst>
            </p:cNvPr>
            <p:cNvCxnSpPr>
              <a:cxnSpLocks/>
            </p:cNvCxnSpPr>
            <p:nvPr/>
          </p:nvCxnSpPr>
          <p:spPr>
            <a:xfrm flipH="1" flipV="1">
              <a:off x="3044072" y="3933190"/>
              <a:ext cx="2750871" cy="506207"/>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25DB83-F73A-4EAB-A767-6F2EDEDA4CD9}"/>
                </a:ext>
              </a:extLst>
            </p:cNvPr>
            <p:cNvCxnSpPr>
              <a:cxnSpLocks/>
            </p:cNvCxnSpPr>
            <p:nvPr/>
          </p:nvCxnSpPr>
          <p:spPr>
            <a:xfrm>
              <a:off x="531405" y="3119645"/>
              <a:ext cx="2501405" cy="81076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10BA517-ADA9-4F73-9E21-59DC8329F66E}"/>
                </a:ext>
              </a:extLst>
            </p:cNvPr>
            <p:cNvCxnSpPr>
              <a:cxnSpLocks/>
            </p:cNvCxnSpPr>
            <p:nvPr/>
          </p:nvCxnSpPr>
          <p:spPr>
            <a:xfrm flipV="1">
              <a:off x="531405" y="1333359"/>
              <a:ext cx="2278590" cy="1777596"/>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3CB516-B646-4FB7-9BB8-5FA98D5EE8D5}"/>
                </a:ext>
              </a:extLst>
            </p:cNvPr>
            <p:cNvCxnSpPr>
              <a:cxnSpLocks/>
            </p:cNvCxnSpPr>
            <p:nvPr/>
          </p:nvCxnSpPr>
          <p:spPr>
            <a:xfrm flipV="1">
              <a:off x="1488553" y="1640113"/>
              <a:ext cx="2254268" cy="179081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E419A9A-7326-4B6B-92FE-F13E7B56727F}"/>
                </a:ext>
              </a:extLst>
            </p:cNvPr>
            <p:cNvCxnSpPr>
              <a:cxnSpLocks/>
            </p:cNvCxnSpPr>
            <p:nvPr/>
          </p:nvCxnSpPr>
          <p:spPr>
            <a:xfrm flipV="1">
              <a:off x="983689" y="1477694"/>
              <a:ext cx="2274304" cy="1770031"/>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3F092D-04D2-4DD6-8CDF-FBF7DCFC3D2F}"/>
                </a:ext>
              </a:extLst>
            </p:cNvPr>
            <p:cNvCxnSpPr>
              <a:cxnSpLocks/>
            </p:cNvCxnSpPr>
            <p:nvPr/>
          </p:nvCxnSpPr>
          <p:spPr>
            <a:xfrm>
              <a:off x="2812786" y="1333357"/>
              <a:ext cx="2599995" cy="83280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1AE3048-5666-46D2-B5F9-47271C547725}"/>
                </a:ext>
              </a:extLst>
            </p:cNvPr>
            <p:cNvCxnSpPr>
              <a:cxnSpLocks/>
            </p:cNvCxnSpPr>
            <p:nvPr/>
          </p:nvCxnSpPr>
          <p:spPr>
            <a:xfrm>
              <a:off x="5412781" y="2166492"/>
              <a:ext cx="2793132" cy="517059"/>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D440D44-C268-4076-9440-59C2973F629A}"/>
                </a:ext>
              </a:extLst>
            </p:cNvPr>
            <p:cNvCxnSpPr>
              <a:cxnSpLocks/>
            </p:cNvCxnSpPr>
            <p:nvPr/>
          </p:nvCxnSpPr>
          <p:spPr>
            <a:xfrm flipH="1" flipV="1">
              <a:off x="2769919" y="2922905"/>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F5E2F2B9-5E62-4D6A-BF8D-C252A8834B56}"/>
                </a:ext>
              </a:extLst>
            </p:cNvPr>
            <p:cNvSpPr/>
            <p:nvPr/>
          </p:nvSpPr>
          <p:spPr>
            <a:xfrm rot="20960125">
              <a:off x="2689882" y="3272274"/>
              <a:ext cx="366499" cy="296732"/>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1D3DDD58-E0A8-438D-BCDC-1AF333A61AF1}"/>
                </a:ext>
              </a:extLst>
            </p:cNvPr>
            <p:cNvCxnSpPr>
              <a:cxnSpLocks/>
            </p:cNvCxnSpPr>
            <p:nvPr/>
          </p:nvCxnSpPr>
          <p:spPr>
            <a:xfrm>
              <a:off x="5250886" y="2329866"/>
              <a:ext cx="2643653" cy="572003"/>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76D7A8B-5782-46C1-B706-E2437EE6D2CE}"/>
                </a:ext>
              </a:extLst>
            </p:cNvPr>
            <p:cNvCxnSpPr>
              <a:cxnSpLocks/>
            </p:cNvCxnSpPr>
            <p:nvPr/>
          </p:nvCxnSpPr>
          <p:spPr>
            <a:xfrm>
              <a:off x="3262279" y="2285271"/>
              <a:ext cx="1982869" cy="44595"/>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953AC06-39E9-4F49-9589-11E33BF7A39A}"/>
                </a:ext>
              </a:extLst>
            </p:cNvPr>
            <p:cNvCxnSpPr>
              <a:cxnSpLocks/>
            </p:cNvCxnSpPr>
            <p:nvPr/>
          </p:nvCxnSpPr>
          <p:spPr>
            <a:xfrm flipH="1" flipV="1">
              <a:off x="4663261" y="3429439"/>
              <a:ext cx="93598" cy="454808"/>
            </a:xfrm>
            <a:prstGeom prst="line">
              <a:avLst/>
            </a:prstGeom>
            <a:grpFill/>
            <a:ln w="3492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E2D31A6-9905-4589-89B9-15798BD36F5F}"/>
                </a:ext>
              </a:extLst>
            </p:cNvPr>
            <p:cNvSpPr/>
            <p:nvPr/>
          </p:nvSpPr>
          <p:spPr>
            <a:xfrm rot="20758068">
              <a:off x="4493318" y="3324164"/>
              <a:ext cx="366499" cy="293706"/>
            </a:xfrm>
            <a:prstGeom prst="ellipse">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7" name="Group 26" hidden="1">
            <a:extLst>
              <a:ext uri="{FF2B5EF4-FFF2-40B4-BE49-F238E27FC236}">
                <a16:creationId xmlns:a16="http://schemas.microsoft.com/office/drawing/2014/main" id="{98217BFB-211A-4E97-99B0-DA80B53CCDC0}"/>
              </a:ext>
            </a:extLst>
          </p:cNvPr>
          <p:cNvGrpSpPr/>
          <p:nvPr/>
        </p:nvGrpSpPr>
        <p:grpSpPr>
          <a:xfrm>
            <a:off x="1211494" y="2368515"/>
            <a:ext cx="8693013" cy="3273423"/>
            <a:chOff x="908619" y="1776384"/>
            <a:chExt cx="6519760" cy="2455067"/>
          </a:xfrm>
        </p:grpSpPr>
        <p:sp>
          <p:nvSpPr>
            <p:cNvPr id="11" name="Freeform 10"/>
            <p:cNvSpPr>
              <a:spLocks noChangeArrowheads="1"/>
            </p:cNvSpPr>
            <p:nvPr/>
          </p:nvSpPr>
          <p:spPr bwMode="auto">
            <a:xfrm>
              <a:off x="5098432" y="1987009"/>
              <a:ext cx="2329947" cy="1660106"/>
            </a:xfrm>
            <a:custGeom>
              <a:avLst/>
              <a:gdLst>
                <a:gd name="T0" fmla="*/ 0 w 2690"/>
                <a:gd name="T1" fmla="*/ 0 h 2233"/>
                <a:gd name="T2" fmla="*/ 869 w 2690"/>
                <a:gd name="T3" fmla="*/ 1199 h 2233"/>
                <a:gd name="T4" fmla="*/ 1739 w 2690"/>
                <a:gd name="T5" fmla="*/ 1364 h 2233"/>
                <a:gd name="T6" fmla="*/ 2689 w 2690"/>
                <a:gd name="T7" fmla="*/ 2232 h 2233"/>
              </a:gdLst>
              <a:ahLst/>
              <a:cxnLst>
                <a:cxn ang="0">
                  <a:pos x="T0" y="T1"/>
                </a:cxn>
                <a:cxn ang="0">
                  <a:pos x="T2" y="T3"/>
                </a:cxn>
                <a:cxn ang="0">
                  <a:pos x="T4" y="T5"/>
                </a:cxn>
                <a:cxn ang="0">
                  <a:pos x="T6" y="T7"/>
                </a:cxn>
              </a:cxnLst>
              <a:rect l="0" t="0" r="r" b="b"/>
              <a:pathLst>
                <a:path w="2690" h="2233">
                  <a:moveTo>
                    <a:pt x="0" y="0"/>
                  </a:moveTo>
                  <a:lnTo>
                    <a:pt x="869" y="1199"/>
                  </a:lnTo>
                  <a:lnTo>
                    <a:pt x="1739" y="1364"/>
                  </a:lnTo>
                  <a:lnTo>
                    <a:pt x="2689" y="2232"/>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11"/>
            <p:cNvSpPr>
              <a:spLocks noChangeArrowheads="1"/>
            </p:cNvSpPr>
            <p:nvPr/>
          </p:nvSpPr>
          <p:spPr bwMode="auto">
            <a:xfrm>
              <a:off x="4596952" y="1905956"/>
              <a:ext cx="1112849" cy="2325495"/>
            </a:xfrm>
            <a:custGeom>
              <a:avLst/>
              <a:gdLst>
                <a:gd name="T0" fmla="*/ 0 w 1284"/>
                <a:gd name="T1" fmla="*/ 2980 h 2981"/>
                <a:gd name="T2" fmla="*/ 84 w 1284"/>
                <a:gd name="T3" fmla="*/ 1076 h 2981"/>
                <a:gd name="T4" fmla="*/ 1283 w 1284"/>
                <a:gd name="T5" fmla="*/ 1201 h 2981"/>
                <a:gd name="T6" fmla="*/ 456 w 1284"/>
                <a:gd name="T7" fmla="*/ 374 h 2981"/>
                <a:gd name="T8" fmla="*/ 332 w 1284"/>
                <a:gd name="T9" fmla="*/ 0 h 2981"/>
              </a:gdLst>
              <a:ahLst/>
              <a:cxnLst>
                <a:cxn ang="0">
                  <a:pos x="T0" y="T1"/>
                </a:cxn>
                <a:cxn ang="0">
                  <a:pos x="T2" y="T3"/>
                </a:cxn>
                <a:cxn ang="0">
                  <a:pos x="T4" y="T5"/>
                </a:cxn>
                <a:cxn ang="0">
                  <a:pos x="T6" y="T7"/>
                </a:cxn>
                <a:cxn ang="0">
                  <a:pos x="T8" y="T9"/>
                </a:cxn>
              </a:cxnLst>
              <a:rect l="0" t="0" r="r" b="b"/>
              <a:pathLst>
                <a:path w="1284" h="2981">
                  <a:moveTo>
                    <a:pt x="0" y="2980"/>
                  </a:moveTo>
                  <a:lnTo>
                    <a:pt x="84" y="1076"/>
                  </a:lnTo>
                  <a:lnTo>
                    <a:pt x="1283" y="1201"/>
                  </a:lnTo>
                  <a:lnTo>
                    <a:pt x="456" y="374"/>
                  </a:lnTo>
                  <a:lnTo>
                    <a:pt x="332" y="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Line 6"/>
            <p:cNvSpPr>
              <a:spLocks noChangeShapeType="1"/>
            </p:cNvSpPr>
            <p:nvPr/>
          </p:nvSpPr>
          <p:spPr bwMode="auto">
            <a:xfrm flipH="1">
              <a:off x="908619" y="1807390"/>
              <a:ext cx="2812822" cy="1061115"/>
            </a:xfrm>
            <a:prstGeom prst="line">
              <a:avLst/>
            </a:pr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9DDCF1B-9337-460A-BA43-370894D3CCB7}"/>
                </a:ext>
              </a:extLst>
            </p:cNvPr>
            <p:cNvGrpSpPr/>
            <p:nvPr/>
          </p:nvGrpSpPr>
          <p:grpSpPr>
            <a:xfrm>
              <a:off x="1118774" y="1838397"/>
              <a:ext cx="3921833" cy="1939634"/>
              <a:chOff x="1118774" y="1838397"/>
              <a:chExt cx="3921833" cy="1939634"/>
            </a:xfrm>
          </p:grpSpPr>
          <p:sp>
            <p:nvSpPr>
              <p:cNvPr id="9" name="Freeform 8"/>
              <p:cNvSpPr>
                <a:spLocks noChangeArrowheads="1"/>
              </p:cNvSpPr>
              <p:nvPr/>
            </p:nvSpPr>
            <p:spPr bwMode="auto">
              <a:xfrm>
                <a:off x="1814248" y="1838397"/>
                <a:ext cx="2194999" cy="1936190"/>
              </a:xfrm>
              <a:custGeom>
                <a:avLst/>
                <a:gdLst>
                  <a:gd name="T0" fmla="*/ 2525 w 2526"/>
                  <a:gd name="T1" fmla="*/ 0 h 2484"/>
                  <a:gd name="T2" fmla="*/ 497 w 2526"/>
                  <a:gd name="T3" fmla="*/ 1449 h 2484"/>
                  <a:gd name="T4" fmla="*/ 1448 w 2526"/>
                  <a:gd name="T5" fmla="*/ 1781 h 2484"/>
                  <a:gd name="T6" fmla="*/ 0 w 2526"/>
                  <a:gd name="T7" fmla="*/ 2483 h 2484"/>
                </a:gdLst>
                <a:ahLst/>
                <a:cxnLst>
                  <a:cxn ang="0">
                    <a:pos x="T0" y="T1"/>
                  </a:cxn>
                  <a:cxn ang="0">
                    <a:pos x="T2" y="T3"/>
                  </a:cxn>
                  <a:cxn ang="0">
                    <a:pos x="T4" y="T5"/>
                  </a:cxn>
                  <a:cxn ang="0">
                    <a:pos x="T6" y="T7"/>
                  </a:cxn>
                </a:cxnLst>
                <a:rect l="0" t="0" r="r" b="b"/>
                <a:pathLst>
                  <a:path w="2526" h="2484">
                    <a:moveTo>
                      <a:pt x="2525" y="0"/>
                    </a:moveTo>
                    <a:lnTo>
                      <a:pt x="497" y="1449"/>
                    </a:lnTo>
                    <a:lnTo>
                      <a:pt x="1448" y="1781"/>
                    </a:lnTo>
                    <a:lnTo>
                      <a:pt x="0" y="2483"/>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9"/>
              <p:cNvSpPr>
                <a:spLocks noChangeArrowheads="1"/>
              </p:cNvSpPr>
              <p:nvPr/>
            </p:nvSpPr>
            <p:spPr bwMode="auto">
              <a:xfrm>
                <a:off x="1118774" y="1907300"/>
                <a:ext cx="3921833" cy="1870731"/>
              </a:xfrm>
              <a:custGeom>
                <a:avLst/>
                <a:gdLst>
                  <a:gd name="T0" fmla="*/ 4014 w 4511"/>
                  <a:gd name="T1" fmla="*/ 0 h 2399"/>
                  <a:gd name="T2" fmla="*/ 3765 w 4511"/>
                  <a:gd name="T3" fmla="*/ 1324 h 2399"/>
                  <a:gd name="T4" fmla="*/ 4510 w 4511"/>
                  <a:gd name="T5" fmla="*/ 1448 h 2399"/>
                  <a:gd name="T6" fmla="*/ 4386 w 4511"/>
                  <a:gd name="T7" fmla="*/ 2317 h 2399"/>
                  <a:gd name="T8" fmla="*/ 2401 w 4511"/>
                  <a:gd name="T9" fmla="*/ 2398 h 2399"/>
                  <a:gd name="T10" fmla="*/ 0 w 4511"/>
                  <a:gd name="T11" fmla="*/ 910 h 2399"/>
                </a:gdLst>
                <a:ahLst/>
                <a:cxnLst>
                  <a:cxn ang="0">
                    <a:pos x="T0" y="T1"/>
                  </a:cxn>
                  <a:cxn ang="0">
                    <a:pos x="T2" y="T3"/>
                  </a:cxn>
                  <a:cxn ang="0">
                    <a:pos x="T4" y="T5"/>
                  </a:cxn>
                  <a:cxn ang="0">
                    <a:pos x="T6" y="T7"/>
                  </a:cxn>
                  <a:cxn ang="0">
                    <a:pos x="T8" y="T9"/>
                  </a:cxn>
                  <a:cxn ang="0">
                    <a:pos x="T10" y="T11"/>
                  </a:cxn>
                </a:cxnLst>
                <a:rect l="0" t="0" r="r" b="b"/>
                <a:pathLst>
                  <a:path w="4511" h="2399">
                    <a:moveTo>
                      <a:pt x="4014" y="0"/>
                    </a:moveTo>
                    <a:lnTo>
                      <a:pt x="3765" y="1324"/>
                    </a:lnTo>
                    <a:lnTo>
                      <a:pt x="4510" y="1448"/>
                    </a:lnTo>
                    <a:lnTo>
                      <a:pt x="4386" y="2317"/>
                    </a:lnTo>
                    <a:lnTo>
                      <a:pt x="2401" y="2398"/>
                    </a:lnTo>
                    <a:lnTo>
                      <a:pt x="0" y="910"/>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3" name="Freeform 12"/>
            <p:cNvSpPr>
              <a:spLocks noChangeArrowheads="1"/>
            </p:cNvSpPr>
            <p:nvPr/>
          </p:nvSpPr>
          <p:spPr bwMode="auto">
            <a:xfrm>
              <a:off x="2219209" y="2162244"/>
              <a:ext cx="1653924" cy="1405417"/>
            </a:xfrm>
            <a:custGeom>
              <a:avLst/>
              <a:gdLst>
                <a:gd name="T0" fmla="*/ 0 w 1903"/>
                <a:gd name="T1" fmla="*/ 0 h 2359"/>
                <a:gd name="T2" fmla="*/ 1902 w 1903"/>
                <a:gd name="T3" fmla="*/ 248 h 2359"/>
                <a:gd name="T4" fmla="*/ 1033 w 1903"/>
                <a:gd name="T5" fmla="*/ 2358 h 2359"/>
              </a:gdLst>
              <a:ahLst/>
              <a:cxnLst>
                <a:cxn ang="0">
                  <a:pos x="T0" y="T1"/>
                </a:cxn>
                <a:cxn ang="0">
                  <a:pos x="T2" y="T3"/>
                </a:cxn>
                <a:cxn ang="0">
                  <a:pos x="T4" y="T5"/>
                </a:cxn>
              </a:cxnLst>
              <a:rect l="0" t="0" r="r" b="b"/>
              <a:pathLst>
                <a:path w="1903" h="2359">
                  <a:moveTo>
                    <a:pt x="0" y="0"/>
                  </a:moveTo>
                  <a:lnTo>
                    <a:pt x="1902" y="248"/>
                  </a:lnTo>
                  <a:lnTo>
                    <a:pt x="1033" y="2358"/>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13"/>
            <p:cNvSpPr>
              <a:spLocks noChangeArrowheads="1"/>
            </p:cNvSpPr>
            <p:nvPr/>
          </p:nvSpPr>
          <p:spPr bwMode="auto">
            <a:xfrm>
              <a:off x="3683739" y="1776384"/>
              <a:ext cx="2663163" cy="2260036"/>
            </a:xfrm>
            <a:custGeom>
              <a:avLst/>
              <a:gdLst>
                <a:gd name="T0" fmla="*/ 621 w 3063"/>
                <a:gd name="T1" fmla="*/ 0 h 2897"/>
                <a:gd name="T2" fmla="*/ 0 w 3063"/>
                <a:gd name="T3" fmla="*/ 2151 h 2897"/>
                <a:gd name="T4" fmla="*/ 2814 w 3063"/>
                <a:gd name="T5" fmla="*/ 2357 h 2897"/>
                <a:gd name="T6" fmla="*/ 3062 w 3063"/>
                <a:gd name="T7" fmla="*/ 2896 h 2897"/>
              </a:gdLst>
              <a:ahLst/>
              <a:cxnLst>
                <a:cxn ang="0">
                  <a:pos x="T0" y="T1"/>
                </a:cxn>
                <a:cxn ang="0">
                  <a:pos x="T2" y="T3"/>
                </a:cxn>
                <a:cxn ang="0">
                  <a:pos x="T4" y="T5"/>
                </a:cxn>
                <a:cxn ang="0">
                  <a:pos x="T6" y="T7"/>
                </a:cxn>
              </a:cxnLst>
              <a:rect l="0" t="0" r="r" b="b"/>
              <a:pathLst>
                <a:path w="3063" h="2897">
                  <a:moveTo>
                    <a:pt x="621" y="0"/>
                  </a:moveTo>
                  <a:lnTo>
                    <a:pt x="0" y="2151"/>
                  </a:lnTo>
                  <a:lnTo>
                    <a:pt x="2814" y="2357"/>
                  </a:lnTo>
                  <a:lnTo>
                    <a:pt x="3062" y="2896"/>
                  </a:lnTo>
                </a:path>
              </a:pathLst>
            </a:custGeom>
            <a:noFill/>
            <a:ln w="25400" cap="flat">
              <a:solidFill>
                <a:schemeClr val="bg1">
                  <a:lumMod val="85000"/>
                  <a:lumOff val="15000"/>
                  <a:alpha val="57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7" name="Group 156">
            <a:extLst>
              <a:ext uri="{FF2B5EF4-FFF2-40B4-BE49-F238E27FC236}">
                <a16:creationId xmlns:a16="http://schemas.microsoft.com/office/drawing/2014/main" id="{546797AD-4F25-4DFC-8C66-8C51E74B6D04}"/>
              </a:ext>
            </a:extLst>
          </p:cNvPr>
          <p:cNvGrpSpPr/>
          <p:nvPr/>
        </p:nvGrpSpPr>
        <p:grpSpPr>
          <a:xfrm>
            <a:off x="-888448" y="996049"/>
            <a:ext cx="13348280" cy="3351959"/>
            <a:chOff x="-666336" y="1004942"/>
            <a:chExt cx="10011210" cy="2513969"/>
          </a:xfrm>
        </p:grpSpPr>
        <p:grpSp>
          <p:nvGrpSpPr>
            <p:cNvPr id="154" name="Group 153">
              <a:extLst>
                <a:ext uri="{FF2B5EF4-FFF2-40B4-BE49-F238E27FC236}">
                  <a16:creationId xmlns:a16="http://schemas.microsoft.com/office/drawing/2014/main" id="{F705BDE8-541C-4700-9E19-18BD15CE1304}"/>
                </a:ext>
              </a:extLst>
            </p:cNvPr>
            <p:cNvGrpSpPr/>
            <p:nvPr/>
          </p:nvGrpSpPr>
          <p:grpSpPr>
            <a:xfrm>
              <a:off x="-666336" y="1004942"/>
              <a:ext cx="10011210" cy="2513969"/>
              <a:chOff x="-666336" y="863744"/>
              <a:chExt cx="10011210" cy="2513969"/>
            </a:xfrm>
          </p:grpSpPr>
          <p:cxnSp>
            <p:nvCxnSpPr>
              <p:cNvPr id="137" name="Straight Connector 136">
                <a:extLst>
                  <a:ext uri="{FF2B5EF4-FFF2-40B4-BE49-F238E27FC236}">
                    <a16:creationId xmlns:a16="http://schemas.microsoft.com/office/drawing/2014/main" id="{35E1D34A-DA62-404E-BA89-303A67EBEF88}"/>
                  </a:ext>
                </a:extLst>
              </p:cNvPr>
              <p:cNvCxnSpPr>
                <a:cxnSpLocks/>
              </p:cNvCxnSpPr>
              <p:nvPr/>
            </p:nvCxnSpPr>
            <p:spPr>
              <a:xfrm>
                <a:off x="-666336" y="863744"/>
                <a:ext cx="3722722" cy="114078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38" name="Straight Connector 137">
                <a:extLst>
                  <a:ext uri="{FF2B5EF4-FFF2-40B4-BE49-F238E27FC236}">
                    <a16:creationId xmlns:a16="http://schemas.microsoft.com/office/drawing/2014/main" id="{8F4A0F50-6F4E-4506-AC77-D890ECF5EF71}"/>
                  </a:ext>
                </a:extLst>
              </p:cNvPr>
              <p:cNvCxnSpPr>
                <a:cxnSpLocks/>
              </p:cNvCxnSpPr>
              <p:nvPr/>
            </p:nvCxnSpPr>
            <p:spPr>
              <a:xfrm flipV="1">
                <a:off x="3067672" y="1930671"/>
                <a:ext cx="497872" cy="75275"/>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1" name="Straight Connector 140">
                <a:extLst>
                  <a:ext uri="{FF2B5EF4-FFF2-40B4-BE49-F238E27FC236}">
                    <a16:creationId xmlns:a16="http://schemas.microsoft.com/office/drawing/2014/main" id="{7A740F39-3162-47CE-B62C-296C98D40198}"/>
                  </a:ext>
                </a:extLst>
              </p:cNvPr>
              <p:cNvCxnSpPr>
                <a:cxnSpLocks/>
              </p:cNvCxnSpPr>
              <p:nvPr/>
            </p:nvCxnSpPr>
            <p:spPr>
              <a:xfrm>
                <a:off x="3572089" y="1928682"/>
                <a:ext cx="959389" cy="31900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44" name="Straight Connector 143">
                <a:extLst>
                  <a:ext uri="{FF2B5EF4-FFF2-40B4-BE49-F238E27FC236}">
                    <a16:creationId xmlns:a16="http://schemas.microsoft.com/office/drawing/2014/main" id="{33077C77-D469-4B84-9456-13C67922428B}"/>
                  </a:ext>
                </a:extLst>
              </p:cNvPr>
              <p:cNvCxnSpPr>
                <a:cxnSpLocks/>
              </p:cNvCxnSpPr>
              <p:nvPr/>
            </p:nvCxnSpPr>
            <p:spPr>
              <a:xfrm>
                <a:off x="4540765" y="2257571"/>
                <a:ext cx="286822" cy="334692"/>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cxnSp>
            <p:nvCxnSpPr>
              <p:cNvPr id="152" name="Straight Connector 151">
                <a:extLst>
                  <a:ext uri="{FF2B5EF4-FFF2-40B4-BE49-F238E27FC236}">
                    <a16:creationId xmlns:a16="http://schemas.microsoft.com/office/drawing/2014/main" id="{2E230C91-5DAA-4AFD-B960-BFD472167EC4}"/>
                  </a:ext>
                </a:extLst>
              </p:cNvPr>
              <p:cNvCxnSpPr>
                <a:cxnSpLocks/>
              </p:cNvCxnSpPr>
              <p:nvPr/>
            </p:nvCxnSpPr>
            <p:spPr>
              <a:xfrm>
                <a:off x="5456490" y="2569910"/>
                <a:ext cx="3888384" cy="807803"/>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cxnSp>
          <p:nvCxnSpPr>
            <p:cNvPr id="156" name="Straight Connector 155">
              <a:extLst>
                <a:ext uri="{FF2B5EF4-FFF2-40B4-BE49-F238E27FC236}">
                  <a16:creationId xmlns:a16="http://schemas.microsoft.com/office/drawing/2014/main" id="{1A7C92EF-526A-4E3B-B6F7-46B76A8A0961}"/>
                </a:ext>
              </a:extLst>
            </p:cNvPr>
            <p:cNvCxnSpPr>
              <a:cxnSpLocks/>
            </p:cNvCxnSpPr>
            <p:nvPr/>
          </p:nvCxnSpPr>
          <p:spPr>
            <a:xfrm flipV="1">
              <a:off x="4827587" y="2711108"/>
              <a:ext cx="620689" cy="21386"/>
            </a:xfrm>
            <a:prstGeom prst="line">
              <a:avLst/>
            </a:prstGeom>
            <a:noFill/>
            <a:ln w="44450" cap="rnd">
              <a:solidFill>
                <a:schemeClr val="tx2">
                  <a:lumMod val="25000"/>
                </a:schemeClr>
              </a:solidFill>
              <a:round/>
              <a:headEnd/>
              <a:tailEnd/>
            </a:ln>
            <a:effectLst>
              <a:outerShdw blurRad="63500" dist="736600"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cxnSp>
      </p:grpSp>
      <p:sp>
        <p:nvSpPr>
          <p:cNvPr id="23" name="Oval 22"/>
          <p:cNvSpPr/>
          <p:nvPr/>
        </p:nvSpPr>
        <p:spPr>
          <a:xfrm>
            <a:off x="6304345" y="3152937"/>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Oval 46"/>
          <p:cNvSpPr/>
          <p:nvPr/>
        </p:nvSpPr>
        <p:spPr>
          <a:xfrm>
            <a:off x="5932793" y="2728902"/>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Oval 47"/>
          <p:cNvSpPr/>
          <p:nvPr/>
        </p:nvSpPr>
        <p:spPr>
          <a:xfrm>
            <a:off x="4707878" y="2321755"/>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Oval 48"/>
          <p:cNvSpPr/>
          <p:nvPr/>
        </p:nvSpPr>
        <p:spPr>
          <a:xfrm>
            <a:off x="3960949" y="2376053"/>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Oval 45"/>
          <p:cNvSpPr/>
          <p:nvPr/>
        </p:nvSpPr>
        <p:spPr>
          <a:xfrm>
            <a:off x="7156134" y="3138378"/>
            <a:ext cx="249524" cy="24952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837D72A1-8B23-4258-80C3-66199A2FE835}"/>
              </a:ext>
            </a:extLst>
          </p:cNvPr>
          <p:cNvGrpSpPr/>
          <p:nvPr/>
        </p:nvGrpSpPr>
        <p:grpSpPr>
          <a:xfrm>
            <a:off x="5737912" y="1955733"/>
            <a:ext cx="621056" cy="1538969"/>
            <a:chOff x="2688705" y="825462"/>
            <a:chExt cx="752133" cy="1914647"/>
          </a:xfrm>
        </p:grpSpPr>
        <p:sp>
          <p:nvSpPr>
            <p:cNvPr id="40" name="Teardrop 39"/>
            <p:cNvSpPr/>
            <p:nvPr/>
          </p:nvSpPr>
          <p:spPr>
            <a:xfrm rot="8100000">
              <a:off x="2688705" y="825462"/>
              <a:ext cx="752133" cy="752133"/>
            </a:xfrm>
            <a:prstGeom prst="teardrop">
              <a:avLst>
                <a:gd name="adj" fmla="val 126644"/>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Oval 40"/>
            <p:cNvSpPr/>
            <p:nvPr/>
          </p:nvSpPr>
          <p:spPr>
            <a:xfrm>
              <a:off x="2724772" y="861529"/>
              <a:ext cx="679999" cy="679999"/>
            </a:xfrm>
            <a:prstGeom prst="ellipse">
              <a:avLst/>
            </a:prstGeom>
            <a:gradFill flip="none" rotWithShape="1">
              <a:gsLst>
                <a:gs pos="0">
                  <a:schemeClr val="accent5">
                    <a:lumMod val="0"/>
                    <a:lumOff val="100000"/>
                  </a:schemeClr>
                </a:gs>
                <a:gs pos="61000">
                  <a:schemeClr val="accent5">
                    <a:lumMod val="0"/>
                    <a:lumOff val="100000"/>
                  </a:schemeClr>
                </a:gs>
                <a:gs pos="100000">
                  <a:schemeClr val="accent3">
                    <a:lumMod val="20000"/>
                    <a:lumOff val="80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08C97B-822F-4377-8D9C-819AFF7B583F}"/>
                </a:ext>
              </a:extLst>
            </p:cNvPr>
            <p:cNvSpPr/>
            <p:nvPr/>
          </p:nvSpPr>
          <p:spPr>
            <a:xfrm>
              <a:off x="2750710" y="186428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DC517C-43DC-4677-B604-D1218DDABD83}"/>
                </a:ext>
              </a:extLst>
            </p:cNvPr>
            <p:cNvPicPr>
              <a:picLocks noChangeAspect="1"/>
            </p:cNvPicPr>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77000"/>
                      </a14:imgEffect>
                    </a14:imgLayer>
                  </a14:imgProps>
                </a:ext>
                <a:ext uri="{28A0092B-C50C-407E-A947-70E740481C1C}">
                  <a14:useLocalDpi xmlns:a14="http://schemas.microsoft.com/office/drawing/2010/main"/>
                </a:ext>
              </a:extLst>
            </a:blip>
            <a:stretch>
              <a:fillRect/>
            </a:stretch>
          </p:blipFill>
          <p:spPr>
            <a:xfrm>
              <a:off x="2868920" y="981446"/>
              <a:ext cx="405719" cy="440800"/>
            </a:xfrm>
            <a:prstGeom prst="rect">
              <a:avLst/>
            </a:prstGeom>
            <a:scene3d>
              <a:camera prst="orthographicFront"/>
              <a:lightRig rig="threePt" dir="t"/>
            </a:scene3d>
            <a:sp3d>
              <a:bevelT/>
            </a:sp3d>
          </p:spPr>
        </p:pic>
      </p:grpSp>
      <p:grpSp>
        <p:nvGrpSpPr>
          <p:cNvPr id="24" name="Group 23">
            <a:extLst>
              <a:ext uri="{FF2B5EF4-FFF2-40B4-BE49-F238E27FC236}">
                <a16:creationId xmlns:a16="http://schemas.microsoft.com/office/drawing/2014/main" id="{1D188F01-AF31-4E8A-9D45-0B34F30E590E}"/>
              </a:ext>
            </a:extLst>
          </p:cNvPr>
          <p:cNvGrpSpPr/>
          <p:nvPr/>
        </p:nvGrpSpPr>
        <p:grpSpPr>
          <a:xfrm>
            <a:off x="6054500" y="2500677"/>
            <a:ext cx="692516" cy="1637285"/>
            <a:chOff x="3250425" y="925695"/>
            <a:chExt cx="752133" cy="1913672"/>
          </a:xfrm>
        </p:grpSpPr>
        <p:grpSp>
          <p:nvGrpSpPr>
            <p:cNvPr id="17" name="Group 16">
              <a:extLst>
                <a:ext uri="{FF2B5EF4-FFF2-40B4-BE49-F238E27FC236}">
                  <a16:creationId xmlns:a16="http://schemas.microsoft.com/office/drawing/2014/main" id="{80B647F6-AD1F-4B97-A687-A18E5BE9D575}"/>
                </a:ext>
              </a:extLst>
            </p:cNvPr>
            <p:cNvGrpSpPr/>
            <p:nvPr/>
          </p:nvGrpSpPr>
          <p:grpSpPr>
            <a:xfrm>
              <a:off x="3250425" y="2087234"/>
              <a:ext cx="752133" cy="752133"/>
              <a:chOff x="4304726" y="2851594"/>
              <a:chExt cx="752133" cy="752133"/>
            </a:xfrm>
          </p:grpSpPr>
          <p:sp>
            <p:nvSpPr>
              <p:cNvPr id="58" name="Teardrop 57"/>
              <p:cNvSpPr/>
              <p:nvPr/>
            </p:nvSpPr>
            <p:spPr>
              <a:xfrm rot="18900000">
                <a:off x="4304726" y="2851594"/>
                <a:ext cx="752133" cy="752133"/>
              </a:xfrm>
              <a:prstGeom prst="teardrop">
                <a:avLst>
                  <a:gd name="adj" fmla="val 126644"/>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rot="10800000">
                <a:off x="4340793" y="2887661"/>
                <a:ext cx="679999" cy="679999"/>
              </a:xfrm>
              <a:prstGeom prst="ellipse">
                <a:avLst/>
              </a:prstGeom>
              <a:gradFill flip="none" rotWithShape="1">
                <a:gsLst>
                  <a:gs pos="69000">
                    <a:schemeClr val="accent5">
                      <a:lumMod val="0"/>
                      <a:lumOff val="100000"/>
                    </a:schemeClr>
                  </a:gs>
                  <a:gs pos="100000">
                    <a:schemeClr val="accent6">
                      <a:lumMod val="20000"/>
                      <a:lumOff val="80000"/>
                    </a:schemeClr>
                  </a:gs>
                </a:gsLst>
                <a:path path="circle">
                  <a:fillToRect l="50000" t="-80000" r="50000" b="18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60" name="Rectangle 59">
              <a:extLst>
                <a:ext uri="{FF2B5EF4-FFF2-40B4-BE49-F238E27FC236}">
                  <a16:creationId xmlns:a16="http://schemas.microsoft.com/office/drawing/2014/main" id="{DC191FD5-FE94-421B-B131-7842CB61A6C1}"/>
                </a:ext>
              </a:extLst>
            </p:cNvPr>
            <p:cNvSpPr/>
            <p:nvPr/>
          </p:nvSpPr>
          <p:spPr>
            <a:xfrm>
              <a:off x="3279332" y="925695"/>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very high confidence">
              <a:extLst>
                <a:ext uri="{FF2B5EF4-FFF2-40B4-BE49-F238E27FC236}">
                  <a16:creationId xmlns:a16="http://schemas.microsoft.com/office/drawing/2014/main" id="{05D360E3-078E-4018-B1AC-DE16ED27318F}"/>
                </a:ext>
              </a:extLst>
            </p:cNvPr>
            <p:cNvPicPr>
              <a:picLocks noChangeAspect="1"/>
            </p:cNvPicPr>
            <p:nvPr/>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88000"/>
                      </a14:imgEffect>
                    </a14:imgLayer>
                  </a14:imgProps>
                </a:ext>
                <a:ext uri="{28A0092B-C50C-407E-A947-70E740481C1C}">
                  <a14:useLocalDpi xmlns:a14="http://schemas.microsoft.com/office/drawing/2010/main"/>
                </a:ext>
              </a:extLst>
            </a:blip>
            <a:stretch>
              <a:fillRect/>
            </a:stretch>
          </p:blipFill>
          <p:spPr>
            <a:xfrm>
              <a:off x="3375191" y="2213120"/>
              <a:ext cx="509822" cy="470002"/>
            </a:xfrm>
            <a:prstGeom prst="rect">
              <a:avLst/>
            </a:prstGeom>
            <a:scene3d>
              <a:camera prst="orthographicFront"/>
              <a:lightRig rig="threePt" dir="t"/>
            </a:scene3d>
            <a:sp3d>
              <a:bevelT/>
            </a:sp3d>
          </p:spPr>
        </p:pic>
      </p:grpSp>
      <p:grpSp>
        <p:nvGrpSpPr>
          <p:cNvPr id="45" name="Group 44">
            <a:extLst>
              <a:ext uri="{FF2B5EF4-FFF2-40B4-BE49-F238E27FC236}">
                <a16:creationId xmlns:a16="http://schemas.microsoft.com/office/drawing/2014/main" id="{90AB090E-73ED-4742-9DF4-93B69441CCCB}"/>
              </a:ext>
            </a:extLst>
          </p:cNvPr>
          <p:cNvGrpSpPr/>
          <p:nvPr/>
        </p:nvGrpSpPr>
        <p:grpSpPr>
          <a:xfrm>
            <a:off x="6979448" y="2375712"/>
            <a:ext cx="659923" cy="1675674"/>
            <a:chOff x="5084615" y="1407904"/>
            <a:chExt cx="752133" cy="1926355"/>
          </a:xfrm>
        </p:grpSpPr>
        <p:sp>
          <p:nvSpPr>
            <p:cNvPr id="55" name="Teardrop 54"/>
            <p:cNvSpPr/>
            <p:nvPr/>
          </p:nvSpPr>
          <p:spPr>
            <a:xfrm rot="8100000">
              <a:off x="5084615" y="1407904"/>
              <a:ext cx="752133" cy="752133"/>
            </a:xfrm>
            <a:prstGeom prst="teardrop">
              <a:avLst>
                <a:gd name="adj" fmla="val 126644"/>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5120682" y="1443971"/>
              <a:ext cx="679999" cy="679999"/>
            </a:xfrm>
            <a:prstGeom prst="ellipse">
              <a:avLst/>
            </a:prstGeom>
            <a:gradFill flip="none" rotWithShape="1">
              <a:gsLst>
                <a:gs pos="0">
                  <a:schemeClr val="accent5">
                    <a:lumMod val="0"/>
                    <a:lumOff val="100000"/>
                  </a:schemeClr>
                </a:gs>
                <a:gs pos="62000">
                  <a:schemeClr val="accent5">
                    <a:lumMod val="0"/>
                    <a:lumOff val="100000"/>
                  </a:schemeClr>
                </a:gs>
                <a:gs pos="100000">
                  <a:schemeClr val="accent5">
                    <a:lumMod val="25000"/>
                    <a:lumOff val="75000"/>
                  </a:scheme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4215AA1-4403-4652-BB41-7EBBCED5B175}"/>
                </a:ext>
              </a:extLst>
            </p:cNvPr>
            <p:cNvSpPr/>
            <p:nvPr/>
          </p:nvSpPr>
          <p:spPr>
            <a:xfrm>
              <a:off x="5144092" y="2458432"/>
              <a:ext cx="654061" cy="875827"/>
            </a:xfrm>
            <a:prstGeom prst="rect">
              <a:avLst/>
            </a:prstGeom>
            <a:solidFill>
              <a:schemeClr val="accent1">
                <a:alpha val="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 name="Picture 20" descr="A close up of a logo&#10;&#10;Description generated with very high confidence">
              <a:extLst>
                <a:ext uri="{FF2B5EF4-FFF2-40B4-BE49-F238E27FC236}">
                  <a16:creationId xmlns:a16="http://schemas.microsoft.com/office/drawing/2014/main" id="{54E76B17-7433-4345-858D-3BE47C2357B4}"/>
                </a:ext>
              </a:extLst>
            </p:cNvPr>
            <p:cNvPicPr>
              <a:picLocks noChangeAspect="1"/>
            </p:cNvPicPr>
            <p:nvPr/>
          </p:nvPicPr>
          <p:blipFill>
            <a:blip r:embed="rId6" cstate="email">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tretch>
              <a:fillRect/>
            </a:stretch>
          </p:blipFill>
          <p:spPr>
            <a:xfrm>
              <a:off x="5266004" y="1593964"/>
              <a:ext cx="426762" cy="364843"/>
            </a:xfrm>
            <a:prstGeom prst="rect">
              <a:avLst/>
            </a:prstGeom>
            <a:scene3d>
              <a:camera prst="orthographicFront"/>
              <a:lightRig rig="threePt" dir="t"/>
            </a:scene3d>
            <a:sp3d>
              <a:bevelT/>
            </a:sp3d>
          </p:spPr>
        </p:pic>
      </p:grpSp>
      <p:pic>
        <p:nvPicPr>
          <p:cNvPr id="6" name="Picture 5">
            <a:extLst>
              <a:ext uri="{FF2B5EF4-FFF2-40B4-BE49-F238E27FC236}">
                <a16:creationId xmlns:a16="http://schemas.microsoft.com/office/drawing/2014/main" id="{3B56FAEE-4243-46A9-AAAD-0BE64758A4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5952" y="1508624"/>
            <a:ext cx="2118658" cy="3388045"/>
          </a:xfrm>
          <a:prstGeom prst="rect">
            <a:avLst/>
          </a:prstGeom>
        </p:spPr>
      </p:pic>
      <p:sp>
        <p:nvSpPr>
          <p:cNvPr id="15" name="Rectangle 14">
            <a:extLst>
              <a:ext uri="{FF2B5EF4-FFF2-40B4-BE49-F238E27FC236}">
                <a16:creationId xmlns:a16="http://schemas.microsoft.com/office/drawing/2014/main" id="{5A8A315A-1116-4048-BE8C-2B932B71FADF}"/>
              </a:ext>
            </a:extLst>
          </p:cNvPr>
          <p:cNvSpPr/>
          <p:nvPr/>
        </p:nvSpPr>
        <p:spPr>
          <a:xfrm>
            <a:off x="564406" y="3632402"/>
            <a:ext cx="3709187" cy="2800767"/>
          </a:xfrm>
          <a:prstGeom prst="rect">
            <a:avLst/>
          </a:prstGeom>
          <a:solidFill>
            <a:schemeClr val="tx1">
              <a:alpha val="80000"/>
            </a:schemeClr>
          </a:solidFill>
          <a:scene3d>
            <a:camera prst="orthographicFront"/>
            <a:lightRig rig="threePt" dir="t"/>
          </a:scene3d>
          <a:sp3d>
            <a:bevelT w="152400" h="50800" prst="softRound"/>
          </a:sp3d>
        </p:spPr>
        <p:txBody>
          <a:bodyPr wrap="square">
            <a:spAutoFit/>
            <a:sp3d extrusionH="57150">
              <a:bevelT w="38100" h="38100" prst="angle"/>
            </a:sp3d>
          </a:bodyPr>
          <a:lstStyle/>
          <a:p>
            <a:pPr marL="457200" lvl="0" indent="-457200">
              <a:buFont typeface="Arial" pitchFamily="34" charset="0"/>
              <a:buChar char="•"/>
              <a:defRPr/>
            </a:pPr>
            <a:r>
              <a:rPr lang="en-US" sz="4400" b="1" dirty="0">
                <a:solidFill>
                  <a:srgbClr val="FF0000"/>
                </a:solidFill>
                <a:effectLst>
                  <a:outerShdw blurRad="38100" dist="38100" dir="2700000" algn="tl">
                    <a:srgbClr val="000000">
                      <a:alpha val="43137"/>
                    </a:srgbClr>
                  </a:outerShdw>
                </a:effectLst>
              </a:rPr>
              <a:t>We are now ready to put everything together! </a:t>
            </a:r>
            <a:endParaRPr lang="en-US" sz="4400" b="1" i="1" dirty="0">
              <a:solidFill>
                <a:srgbClr val="0070C0"/>
              </a:solidFill>
              <a:effectLst>
                <a:outerShdw blurRad="38100" dist="38100" dir="2700000" algn="tl">
                  <a:srgbClr val="000000">
                    <a:alpha val="43137"/>
                  </a:srgbClr>
                </a:outerShdw>
              </a:effectLst>
            </a:endParaRPr>
          </a:p>
        </p:txBody>
      </p:sp>
      <p:sp>
        <p:nvSpPr>
          <p:cNvPr id="18" name="Slide Number Placeholder 17">
            <a:extLst>
              <a:ext uri="{FF2B5EF4-FFF2-40B4-BE49-F238E27FC236}">
                <a16:creationId xmlns:a16="http://schemas.microsoft.com/office/drawing/2014/main" id="{3005B984-0C08-4F15-A20B-7707F0558466}"/>
              </a:ext>
            </a:extLst>
          </p:cNvPr>
          <p:cNvSpPr>
            <a:spLocks noGrp="1"/>
          </p:cNvSpPr>
          <p:nvPr>
            <p:ph type="sldNum" sz="quarter" idx="12"/>
          </p:nvPr>
        </p:nvSpPr>
        <p:spPr>
          <a:xfrm>
            <a:off x="9370276" y="6489694"/>
            <a:ext cx="2743201" cy="365125"/>
          </a:xfrm>
        </p:spPr>
        <p:txBody>
          <a:bodyPr/>
          <a:lstStyle/>
          <a:p>
            <a:fld id="{E8B849D6-A2AF-EB40-A7CE-F623886AC525}" type="slidenum">
              <a:rPr lang="en-US" smtClean="0">
                <a:solidFill>
                  <a:schemeClr val="bg1"/>
                </a:solidFill>
              </a:rPr>
              <a:t>26</a:t>
            </a:fld>
            <a:endParaRPr lang="en-US" dirty="0">
              <a:solidFill>
                <a:schemeClr val="bg1"/>
              </a:solidFill>
            </a:endParaRPr>
          </a:p>
        </p:txBody>
      </p:sp>
      <p:sp>
        <p:nvSpPr>
          <p:cNvPr id="75" name="TextBox 74"/>
          <p:cNvSpPr txBox="1"/>
          <p:nvPr/>
        </p:nvSpPr>
        <p:spPr>
          <a:xfrm>
            <a:off x="5886720" y="-59560"/>
            <a:ext cx="5746176" cy="1160593"/>
          </a:xfrm>
          <a:prstGeom prst="rect">
            <a:avLst/>
          </a:prstGeom>
          <a:noFill/>
        </p:spPr>
        <p:txBody>
          <a:bodyPr wrap="square" rtlCol="0" anchor="ctr" anchorCtr="0">
            <a:normAutofit/>
            <a:scene3d>
              <a:camera prst="orthographicFront"/>
              <a:lightRig rig="threePt" dir="t"/>
            </a:scene3d>
            <a:sp3d extrusionH="57150">
              <a:bevelT w="50800" h="38100" prst="riblet"/>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NAVIGATING CALENDAR THEORIES</a:t>
            </a:r>
          </a:p>
        </p:txBody>
      </p:sp>
      <p:sp>
        <p:nvSpPr>
          <p:cNvPr id="76" name="Double Bracket 75"/>
          <p:cNvSpPr/>
          <p:nvPr/>
        </p:nvSpPr>
        <p:spPr>
          <a:xfrm>
            <a:off x="5777324" y="137625"/>
            <a:ext cx="5964967" cy="1210618"/>
          </a:xfrm>
          <a:prstGeom prst="bracketPair">
            <a:avLst/>
          </a:prstGeom>
          <a:ln w="57150">
            <a:solidFill>
              <a:srgbClr val="0070C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TextBox 76"/>
          <p:cNvSpPr txBox="1"/>
          <p:nvPr/>
        </p:nvSpPr>
        <p:spPr>
          <a:xfrm>
            <a:off x="6342480" y="634365"/>
            <a:ext cx="4834652" cy="685066"/>
          </a:xfrm>
          <a:prstGeom prst="rect">
            <a:avLst/>
          </a:prstGeom>
          <a:noFill/>
        </p:spPr>
        <p:txBody>
          <a:bodyPr wrap="square" rtlCol="0" anchor="ctr" anchorCtr="0">
            <a:normAutofit fontScale="92500" lnSpcReduction="20000"/>
            <a:scene3d>
              <a:camera prst="orthographicFront"/>
              <a:lightRig rig="threePt" dir="t"/>
            </a:scene3d>
            <a:sp3d extrusionH="57150">
              <a:bevelT h="25400" prst="softRound"/>
            </a:sp3d>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The Word of Truth should be the guide,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NOT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tradition</a:t>
            </a: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or </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feelin</a:t>
            </a:r>
            <a:r>
              <a:rPr kumimoji="0" lang="en-US" sz="2400" b="0" i="0"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g</a:t>
            </a:r>
            <a:r>
              <a:rPr kumimoji="0" lang="en-US" sz="2400" b="0"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
            </a:r>
            <a:r>
              <a:rPr kumimoji="0" lang="en-US" sz="1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3533329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plus(out)">
                                      <p:cBhvr>
                                        <p:cTn id="7" dur="2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77000">
              <a:schemeClr val="tx1">
                <a:lumMod val="65000"/>
              </a:schemeClr>
            </a:gs>
          </a:gsLst>
          <a:lin ang="162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50F3F1-8DAA-466D-BDA2-C3CEAD16E8B6}"/>
              </a:ext>
            </a:extLst>
          </p:cNvPr>
          <p:cNvGrpSpPr/>
          <p:nvPr/>
        </p:nvGrpSpPr>
        <p:grpSpPr>
          <a:xfrm>
            <a:off x="6975998" y="1946083"/>
            <a:ext cx="5520118" cy="9699918"/>
            <a:chOff x="3885041" y="-521902"/>
            <a:chExt cx="4016375" cy="7051677"/>
          </a:xfrm>
        </p:grpSpPr>
        <p:sp>
          <p:nvSpPr>
            <p:cNvPr id="67" name="Freeform 66"/>
            <p:cNvSpPr>
              <a:spLocks noChangeArrowheads="1"/>
            </p:cNvSpPr>
            <p:nvPr/>
          </p:nvSpPr>
          <p:spPr bwMode="auto">
            <a:xfrm rot="5400000">
              <a:off x="2390410" y="1020355"/>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Freeform 65"/>
            <p:cNvSpPr>
              <a:spLocks noChangeArrowheads="1"/>
            </p:cNvSpPr>
            <p:nvPr/>
          </p:nvSpPr>
          <p:spPr bwMode="auto">
            <a:xfrm rot="5400000">
              <a:off x="2367391" y="995750"/>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Freeform 68"/>
            <p:cNvSpPr>
              <a:spLocks noChangeArrowheads="1"/>
            </p:cNvSpPr>
            <p:nvPr/>
          </p:nvSpPr>
          <p:spPr bwMode="auto">
            <a:xfrm rot="5400000">
              <a:off x="2578528" y="1178313"/>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BE15E65-9AFA-4B4E-A9F9-AFB6D8763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12" y="3203825"/>
            <a:ext cx="928558" cy="1950750"/>
          </a:xfrm>
          <a:prstGeom prst="rect">
            <a:avLst/>
          </a:prstGeom>
        </p:spPr>
      </p:pic>
      <p:pic>
        <p:nvPicPr>
          <p:cNvPr id="21" name="Picture 20">
            <a:extLst>
              <a:ext uri="{FF2B5EF4-FFF2-40B4-BE49-F238E27FC236}">
                <a16:creationId xmlns:a16="http://schemas.microsoft.com/office/drawing/2014/main" id="{DA6AF58F-85D6-49D7-9874-73192596D5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3862" y="3834994"/>
            <a:ext cx="1075151" cy="1913769"/>
          </a:xfrm>
          <a:prstGeom prst="rect">
            <a:avLst/>
          </a:prstGeom>
        </p:spPr>
      </p:pic>
      <p:pic>
        <p:nvPicPr>
          <p:cNvPr id="18" name="Picture 17">
            <a:extLst>
              <a:ext uri="{FF2B5EF4-FFF2-40B4-BE49-F238E27FC236}">
                <a16:creationId xmlns:a16="http://schemas.microsoft.com/office/drawing/2014/main" id="{8AE2410C-6E4D-491D-8407-35E400A5FC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679" y="2740933"/>
            <a:ext cx="2497634" cy="2751846"/>
          </a:xfrm>
          <a:prstGeom prst="rect">
            <a:avLst/>
          </a:prstGeom>
        </p:spPr>
      </p:pic>
      <p:pic>
        <p:nvPicPr>
          <p:cNvPr id="16" name="Picture 15">
            <a:extLst>
              <a:ext uri="{FF2B5EF4-FFF2-40B4-BE49-F238E27FC236}">
                <a16:creationId xmlns:a16="http://schemas.microsoft.com/office/drawing/2014/main" id="{643E9AC0-1975-45E8-A01E-16EF27BE61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22481" y="457"/>
            <a:ext cx="1931444" cy="1834159"/>
          </a:xfrm>
          <a:prstGeom prst="rect">
            <a:avLst/>
          </a:prstGeom>
        </p:spPr>
      </p:pic>
      <p:pic>
        <p:nvPicPr>
          <p:cNvPr id="10" name="Picture 9">
            <a:extLst>
              <a:ext uri="{FF2B5EF4-FFF2-40B4-BE49-F238E27FC236}">
                <a16:creationId xmlns:a16="http://schemas.microsoft.com/office/drawing/2014/main" id="{55BFE5BC-DA56-47FE-9CBA-DF3FE54AEB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5225" y="2983721"/>
            <a:ext cx="1704300" cy="2062617"/>
          </a:xfrm>
          <a:prstGeom prst="rect">
            <a:avLst/>
          </a:prstGeom>
        </p:spPr>
      </p:pic>
      <p:grpSp>
        <p:nvGrpSpPr>
          <p:cNvPr id="106" name="Group 105"/>
          <p:cNvGrpSpPr/>
          <p:nvPr/>
        </p:nvGrpSpPr>
        <p:grpSpPr>
          <a:xfrm rot="20733895">
            <a:off x="-1993971" y="836185"/>
            <a:ext cx="16057637" cy="9402233"/>
            <a:chOff x="-1470164" y="1204581"/>
            <a:chExt cx="12043228" cy="7051675"/>
          </a:xfrm>
        </p:grpSpPr>
        <p:grpSp>
          <p:nvGrpSpPr>
            <p:cNvPr id="88" name="Group 87"/>
            <p:cNvGrpSpPr/>
            <p:nvPr/>
          </p:nvGrpSpPr>
          <p:grpSpPr>
            <a:xfrm rot="8190398">
              <a:off x="-1470164" y="2483937"/>
              <a:ext cx="7051675" cy="4016375"/>
              <a:chOff x="1105188" y="432378"/>
              <a:chExt cx="7051675" cy="4016375"/>
            </a:xfrm>
            <a:effectLst>
              <a:outerShdw blurRad="50800" dist="38100" dir="2700000" algn="tl" rotWithShape="0">
                <a:prstClr val="black">
                  <a:alpha val="40000"/>
                </a:prstClr>
              </a:outerShdw>
            </a:effectLst>
          </p:grpSpPr>
          <p:sp>
            <p:nvSpPr>
              <p:cNvPr id="89" name="Freeform 88"/>
              <p:cNvSpPr>
                <a:spLocks noChangeArrowheads="1"/>
              </p:cNvSpPr>
              <p:nvPr/>
            </p:nvSpPr>
            <p:spPr bwMode="auto">
              <a:xfrm>
                <a:off x="1105188" y="432378"/>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Freeform 89"/>
              <p:cNvSpPr>
                <a:spLocks noChangeArrowheads="1"/>
              </p:cNvSpPr>
              <p:nvPr/>
            </p:nvSpPr>
            <p:spPr bwMode="auto">
              <a:xfrm>
                <a:off x="1105188" y="472066"/>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Freeform 90"/>
              <p:cNvSpPr>
                <a:spLocks noChangeArrowheads="1"/>
              </p:cNvSpPr>
              <p:nvPr/>
            </p:nvSpPr>
            <p:spPr bwMode="auto">
              <a:xfrm>
                <a:off x="7931438" y="1405516"/>
                <a:ext cx="69850" cy="79375"/>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Freeform 91"/>
              <p:cNvSpPr>
                <a:spLocks noChangeArrowheads="1"/>
              </p:cNvSpPr>
              <p:nvPr/>
            </p:nvSpPr>
            <p:spPr bwMode="auto">
              <a:xfrm>
                <a:off x="1341726" y="589541"/>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Freeform 92"/>
              <p:cNvSpPr>
                <a:spLocks noChangeArrowheads="1"/>
              </p:cNvSpPr>
              <p:nvPr/>
            </p:nvSpPr>
            <p:spPr bwMode="auto">
              <a:xfrm>
                <a:off x="1105188" y="1091191"/>
                <a:ext cx="79375" cy="69850"/>
              </a:xfrm>
              <a:custGeom>
                <a:avLst/>
                <a:gdLst>
                  <a:gd name="T0" fmla="*/ 218 w 219"/>
                  <a:gd name="T1" fmla="*/ 191 h 192"/>
                  <a:gd name="T2" fmla="*/ 0 w 219"/>
                  <a:gd name="T3" fmla="*/ 191 h 192"/>
                  <a:gd name="T4" fmla="*/ 0 w 219"/>
                  <a:gd name="T5" fmla="*/ 0 h 192"/>
                  <a:gd name="T6" fmla="*/ 218 w 219"/>
                  <a:gd name="T7" fmla="*/ 0 h 192"/>
                  <a:gd name="T8" fmla="*/ 218 w 219"/>
                  <a:gd name="T9" fmla="*/ 191 h 192"/>
                </a:gdLst>
                <a:ahLst/>
                <a:cxnLst>
                  <a:cxn ang="0">
                    <a:pos x="T0" y="T1"/>
                  </a:cxn>
                  <a:cxn ang="0">
                    <a:pos x="T2" y="T3"/>
                  </a:cxn>
                  <a:cxn ang="0">
                    <a:pos x="T4" y="T5"/>
                  </a:cxn>
                  <a:cxn ang="0">
                    <a:pos x="T6" y="T7"/>
                  </a:cxn>
                  <a:cxn ang="0">
                    <a:pos x="T8" y="T9"/>
                  </a:cxn>
                </a:cxnLst>
                <a:rect l="0" t="0" r="r" b="b"/>
                <a:pathLst>
                  <a:path w="219" h="192">
                    <a:moveTo>
                      <a:pt x="218" y="191"/>
                    </a:moveTo>
                    <a:lnTo>
                      <a:pt x="0" y="191"/>
                    </a:lnTo>
                    <a:lnTo>
                      <a:pt x="0" y="0"/>
                    </a:lnTo>
                    <a:lnTo>
                      <a:pt x="218" y="0"/>
                    </a:lnTo>
                    <a:lnTo>
                      <a:pt x="218" y="191"/>
                    </a:ln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94" name="Group 93"/>
            <p:cNvGrpSpPr/>
            <p:nvPr/>
          </p:nvGrpSpPr>
          <p:grpSpPr>
            <a:xfrm rot="13590398">
              <a:off x="5039039" y="2722231"/>
              <a:ext cx="7051675" cy="4016375"/>
              <a:chOff x="1105188" y="432378"/>
              <a:chExt cx="7051675" cy="4016375"/>
            </a:xfrm>
            <a:effectLst>
              <a:outerShdw blurRad="50800" dist="38100" dir="2700000" algn="tl" rotWithShape="0">
                <a:prstClr val="black">
                  <a:alpha val="40000"/>
                </a:prstClr>
              </a:outerShdw>
            </a:effectLst>
          </p:grpSpPr>
          <p:sp>
            <p:nvSpPr>
              <p:cNvPr id="95" name="Freeform 94"/>
              <p:cNvSpPr>
                <a:spLocks noChangeArrowheads="1"/>
              </p:cNvSpPr>
              <p:nvPr/>
            </p:nvSpPr>
            <p:spPr bwMode="auto">
              <a:xfrm>
                <a:off x="1105188" y="432378"/>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Freeform 95"/>
              <p:cNvSpPr>
                <a:spLocks noChangeArrowheads="1"/>
              </p:cNvSpPr>
              <p:nvPr/>
            </p:nvSpPr>
            <p:spPr bwMode="auto">
              <a:xfrm>
                <a:off x="1105188" y="472066"/>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Freeform 96"/>
              <p:cNvSpPr>
                <a:spLocks noChangeArrowheads="1"/>
              </p:cNvSpPr>
              <p:nvPr/>
            </p:nvSpPr>
            <p:spPr bwMode="auto">
              <a:xfrm>
                <a:off x="7931438" y="1405516"/>
                <a:ext cx="69850" cy="79375"/>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Freeform 97"/>
              <p:cNvSpPr>
                <a:spLocks noChangeArrowheads="1"/>
              </p:cNvSpPr>
              <p:nvPr/>
            </p:nvSpPr>
            <p:spPr bwMode="auto">
              <a:xfrm>
                <a:off x="1341726" y="589541"/>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Freeform 98"/>
              <p:cNvSpPr>
                <a:spLocks noChangeArrowheads="1"/>
              </p:cNvSpPr>
              <p:nvPr/>
            </p:nvSpPr>
            <p:spPr bwMode="auto">
              <a:xfrm>
                <a:off x="1105188" y="1091191"/>
                <a:ext cx="79375" cy="69850"/>
              </a:xfrm>
              <a:custGeom>
                <a:avLst/>
                <a:gdLst>
                  <a:gd name="T0" fmla="*/ 218 w 219"/>
                  <a:gd name="T1" fmla="*/ 191 h 192"/>
                  <a:gd name="T2" fmla="*/ 0 w 219"/>
                  <a:gd name="T3" fmla="*/ 191 h 192"/>
                  <a:gd name="T4" fmla="*/ 0 w 219"/>
                  <a:gd name="T5" fmla="*/ 0 h 192"/>
                  <a:gd name="T6" fmla="*/ 218 w 219"/>
                  <a:gd name="T7" fmla="*/ 0 h 192"/>
                  <a:gd name="T8" fmla="*/ 218 w 219"/>
                  <a:gd name="T9" fmla="*/ 191 h 192"/>
                </a:gdLst>
                <a:ahLst/>
                <a:cxnLst>
                  <a:cxn ang="0">
                    <a:pos x="T0" y="T1"/>
                  </a:cxn>
                  <a:cxn ang="0">
                    <a:pos x="T2" y="T3"/>
                  </a:cxn>
                  <a:cxn ang="0">
                    <a:pos x="T4" y="T5"/>
                  </a:cxn>
                  <a:cxn ang="0">
                    <a:pos x="T6" y="T7"/>
                  </a:cxn>
                  <a:cxn ang="0">
                    <a:pos x="T8" y="T9"/>
                  </a:cxn>
                </a:cxnLst>
                <a:rect l="0" t="0" r="r" b="b"/>
                <a:pathLst>
                  <a:path w="219" h="192">
                    <a:moveTo>
                      <a:pt x="218" y="191"/>
                    </a:moveTo>
                    <a:lnTo>
                      <a:pt x="0" y="191"/>
                    </a:lnTo>
                    <a:lnTo>
                      <a:pt x="0" y="0"/>
                    </a:lnTo>
                    <a:lnTo>
                      <a:pt x="218" y="0"/>
                    </a:lnTo>
                    <a:lnTo>
                      <a:pt x="218" y="191"/>
                    </a:ln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00" name="Pentagon 99"/>
          <p:cNvSpPr/>
          <p:nvPr/>
        </p:nvSpPr>
        <p:spPr>
          <a:xfrm>
            <a:off x="2" y="3"/>
            <a:ext cx="3588327" cy="415636"/>
          </a:xfrm>
          <a:prstGeom prst="homePlate">
            <a:avLst/>
          </a:prstGeom>
          <a:gradFill flip="none" rotWithShape="1">
            <a:gsLst>
              <a:gs pos="0">
                <a:schemeClr val="tx1">
                  <a:lumMod val="92000"/>
                  <a:lumOff val="8000"/>
                  <a:alpha val="0"/>
                </a:schemeClr>
              </a:gs>
              <a:gs pos="60000">
                <a:schemeClr val="bg1">
                  <a:lumMod val="95000"/>
                  <a:lumOff val="5000"/>
                  <a:alpha val="5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1" name="TextBox 100"/>
          <p:cNvSpPr txBox="1"/>
          <p:nvPr/>
        </p:nvSpPr>
        <p:spPr>
          <a:xfrm>
            <a:off x="0" y="-82087"/>
            <a:ext cx="4704791" cy="574516"/>
          </a:xfrm>
          <a:prstGeom prst="rect">
            <a:avLst/>
          </a:prstGeom>
          <a:noFill/>
        </p:spPr>
        <p:txBody>
          <a:bodyPr wrap="square" rtlCol="0" anchor="ctr" anchorCtr="0">
            <a:normAutofit/>
          </a:bodyPr>
          <a:lstStyle/>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chemeClr val="bg1"/>
                  </a:solidFill>
                </a:ln>
                <a:solidFill>
                  <a:srgbClr val="F0C97B">
                    <a:lumMod val="75000"/>
                  </a:srgbClr>
                </a:solidFill>
                <a:effectLst>
                  <a:outerShdw blurRad="38100" dist="38100" dir="2700000" algn="tl">
                    <a:srgbClr val="000000">
                      <a:alpha val="43137"/>
                    </a:srgbClr>
                  </a:outerShdw>
                </a:effectLst>
                <a:uLnTx/>
                <a:uFillTx/>
                <a:latin typeface="Calibri" panose="020F0502020204030204"/>
                <a:ea typeface="+mn-ea"/>
                <a:cs typeface="+mn-cs"/>
              </a:rPr>
              <a:t>How to STUDY Infographic</a:t>
            </a:r>
          </a:p>
        </p:txBody>
      </p:sp>
      <p:sp>
        <p:nvSpPr>
          <p:cNvPr id="68" name="Freeform 67"/>
          <p:cNvSpPr>
            <a:spLocks noChangeArrowheads="1"/>
          </p:cNvSpPr>
          <p:nvPr/>
        </p:nvSpPr>
        <p:spPr bwMode="auto">
          <a:xfrm rot="5400000">
            <a:off x="9138220" y="8399451"/>
            <a:ext cx="93133" cy="105833"/>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Freeform 69"/>
          <p:cNvSpPr>
            <a:spLocks noChangeArrowheads="1"/>
          </p:cNvSpPr>
          <p:nvPr/>
        </p:nvSpPr>
        <p:spPr bwMode="auto">
          <a:xfrm rot="5400000">
            <a:off x="9557321" y="-689517"/>
            <a:ext cx="105833" cy="93133"/>
          </a:xfrm>
          <a:custGeom>
            <a:avLst/>
            <a:gdLst>
              <a:gd name="T0" fmla="*/ 218 w 219"/>
              <a:gd name="T1" fmla="*/ 191 h 192"/>
              <a:gd name="T2" fmla="*/ 0 w 219"/>
              <a:gd name="T3" fmla="*/ 191 h 192"/>
              <a:gd name="T4" fmla="*/ 0 w 219"/>
              <a:gd name="T5" fmla="*/ 0 h 192"/>
              <a:gd name="T6" fmla="*/ 218 w 219"/>
              <a:gd name="T7" fmla="*/ 0 h 192"/>
              <a:gd name="T8" fmla="*/ 218 w 219"/>
              <a:gd name="T9" fmla="*/ 191 h 192"/>
            </a:gdLst>
            <a:ahLst/>
            <a:cxnLst>
              <a:cxn ang="0">
                <a:pos x="T0" y="T1"/>
              </a:cxn>
              <a:cxn ang="0">
                <a:pos x="T2" y="T3"/>
              </a:cxn>
              <a:cxn ang="0">
                <a:pos x="T4" y="T5"/>
              </a:cxn>
              <a:cxn ang="0">
                <a:pos x="T6" y="T7"/>
              </a:cxn>
              <a:cxn ang="0">
                <a:pos x="T8" y="T9"/>
              </a:cxn>
            </a:cxnLst>
            <a:rect l="0" t="0" r="r" b="b"/>
            <a:pathLst>
              <a:path w="219" h="192">
                <a:moveTo>
                  <a:pt x="218" y="191"/>
                </a:moveTo>
                <a:lnTo>
                  <a:pt x="0" y="191"/>
                </a:lnTo>
                <a:lnTo>
                  <a:pt x="0" y="0"/>
                </a:lnTo>
                <a:lnTo>
                  <a:pt x="218" y="0"/>
                </a:lnTo>
                <a:lnTo>
                  <a:pt x="218" y="191"/>
                </a:ln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B3DE968E-617C-4943-895A-2BC4F765E190}"/>
              </a:ext>
            </a:extLst>
          </p:cNvPr>
          <p:cNvGrpSpPr/>
          <p:nvPr/>
        </p:nvGrpSpPr>
        <p:grpSpPr>
          <a:xfrm>
            <a:off x="64916" y="2113395"/>
            <a:ext cx="3279016" cy="1922860"/>
            <a:chOff x="789540" y="1134239"/>
            <a:chExt cx="2459262" cy="1442145"/>
          </a:xfrm>
        </p:grpSpPr>
        <p:sp>
          <p:nvSpPr>
            <p:cNvPr id="110" name="Rectangle 109">
              <a:extLst>
                <a:ext uri="{FF2B5EF4-FFF2-40B4-BE49-F238E27FC236}">
                  <a16:creationId xmlns:a16="http://schemas.microsoft.com/office/drawing/2014/main" id="{79B65388-5527-4E6E-8F06-0FD48C9B92C5}"/>
                </a:ext>
              </a:extLst>
            </p:cNvPr>
            <p:cNvSpPr/>
            <p:nvPr/>
          </p:nvSpPr>
          <p:spPr>
            <a:xfrm>
              <a:off x="1915876" y="1795826"/>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EE53386E-B020-4604-9E31-4221A8E29FD8}"/>
                </a:ext>
              </a:extLst>
            </p:cNvPr>
            <p:cNvGrpSpPr/>
            <p:nvPr/>
          </p:nvGrpSpPr>
          <p:grpSpPr>
            <a:xfrm>
              <a:off x="789540" y="1134239"/>
              <a:ext cx="1316736" cy="795528"/>
              <a:chOff x="1718185" y="2465344"/>
              <a:chExt cx="1381853" cy="834869"/>
            </a:xfrm>
          </p:grpSpPr>
          <p:sp>
            <p:nvSpPr>
              <p:cNvPr id="112" name="Rounded Rectangle 3">
                <a:extLst>
                  <a:ext uri="{FF2B5EF4-FFF2-40B4-BE49-F238E27FC236}">
                    <a16:creationId xmlns:a16="http://schemas.microsoft.com/office/drawing/2014/main" id="{961B146F-E28D-4276-9A70-A66533C62A3E}"/>
                  </a:ext>
                </a:extLst>
              </p:cNvPr>
              <p:cNvSpPr/>
              <p:nvPr/>
            </p:nvSpPr>
            <p:spPr>
              <a:xfrm>
                <a:off x="1718185" y="2465344"/>
                <a:ext cx="1381853" cy="834869"/>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4470DA39-9434-44A5-B9F9-D83F6A99FE52}"/>
                  </a:ext>
                </a:extLst>
              </p:cNvPr>
              <p:cNvSpPr txBox="1"/>
              <p:nvPr/>
            </p:nvSpPr>
            <p:spPr>
              <a:xfrm>
                <a:off x="1764808" y="2513193"/>
                <a:ext cx="1314451" cy="730568"/>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Torah First.  Covenant Torah for calendar study. </a:t>
                </a:r>
              </a:p>
            </p:txBody>
          </p:sp>
        </p:grpSp>
      </p:grpSp>
      <p:grpSp>
        <p:nvGrpSpPr>
          <p:cNvPr id="115" name="Group 114">
            <a:extLst>
              <a:ext uri="{FF2B5EF4-FFF2-40B4-BE49-F238E27FC236}">
                <a16:creationId xmlns:a16="http://schemas.microsoft.com/office/drawing/2014/main" id="{CEE6BB34-CB1A-44D2-90AE-8C370C619783}"/>
              </a:ext>
            </a:extLst>
          </p:cNvPr>
          <p:cNvGrpSpPr/>
          <p:nvPr/>
        </p:nvGrpSpPr>
        <p:grpSpPr>
          <a:xfrm>
            <a:off x="1379278" y="2807465"/>
            <a:ext cx="648329" cy="648329"/>
            <a:chOff x="1775311" y="1654791"/>
            <a:chExt cx="486247" cy="486247"/>
          </a:xfrm>
        </p:grpSpPr>
        <p:sp>
          <p:nvSpPr>
            <p:cNvPr id="116" name="Oval 115">
              <a:extLst>
                <a:ext uri="{FF2B5EF4-FFF2-40B4-BE49-F238E27FC236}">
                  <a16:creationId xmlns:a16="http://schemas.microsoft.com/office/drawing/2014/main" id="{6BA7D991-0556-4B82-A5A5-B81F134F019F}"/>
                </a:ext>
              </a:extLst>
            </p:cNvPr>
            <p:cNvSpPr/>
            <p:nvPr/>
          </p:nvSpPr>
          <p:spPr>
            <a:xfrm>
              <a:off x="1843795" y="1728438"/>
              <a:ext cx="352522" cy="352522"/>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117" name="Oval 116">
              <a:extLst>
                <a:ext uri="{FF2B5EF4-FFF2-40B4-BE49-F238E27FC236}">
                  <a16:creationId xmlns:a16="http://schemas.microsoft.com/office/drawing/2014/main" id="{514F9317-6A25-4909-8203-92FEFA38A4F1}"/>
                </a:ext>
              </a:extLst>
            </p:cNvPr>
            <p:cNvSpPr/>
            <p:nvPr/>
          </p:nvSpPr>
          <p:spPr>
            <a:xfrm>
              <a:off x="1775311" y="1654791"/>
              <a:ext cx="486247" cy="486247"/>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518A6DE8-299B-4201-A379-BD2F3E9E1652}"/>
              </a:ext>
            </a:extLst>
          </p:cNvPr>
          <p:cNvGrpSpPr/>
          <p:nvPr/>
        </p:nvGrpSpPr>
        <p:grpSpPr>
          <a:xfrm>
            <a:off x="1505741" y="5375296"/>
            <a:ext cx="3341151" cy="1960248"/>
            <a:chOff x="679706" y="3130547"/>
            <a:chExt cx="2505863" cy="1470186"/>
          </a:xfrm>
        </p:grpSpPr>
        <p:grpSp>
          <p:nvGrpSpPr>
            <p:cNvPr id="119" name="Group 118">
              <a:extLst>
                <a:ext uri="{FF2B5EF4-FFF2-40B4-BE49-F238E27FC236}">
                  <a16:creationId xmlns:a16="http://schemas.microsoft.com/office/drawing/2014/main" id="{F6A18F7F-C83A-4FCE-A3AA-242C0C406425}"/>
                </a:ext>
              </a:extLst>
            </p:cNvPr>
            <p:cNvGrpSpPr/>
            <p:nvPr/>
          </p:nvGrpSpPr>
          <p:grpSpPr>
            <a:xfrm>
              <a:off x="679706" y="3130547"/>
              <a:ext cx="1316736" cy="795528"/>
              <a:chOff x="1718184" y="2465345"/>
              <a:chExt cx="1373721" cy="829956"/>
            </a:xfrm>
          </p:grpSpPr>
          <p:sp>
            <p:nvSpPr>
              <p:cNvPr id="121" name="Rounded Rectangle 43">
                <a:extLst>
                  <a:ext uri="{FF2B5EF4-FFF2-40B4-BE49-F238E27FC236}">
                    <a16:creationId xmlns:a16="http://schemas.microsoft.com/office/drawing/2014/main" id="{363FC7C7-7121-410A-8667-899C86D83601}"/>
                  </a:ext>
                </a:extLst>
              </p:cNvPr>
              <p:cNvSpPr/>
              <p:nvPr/>
            </p:nvSpPr>
            <p:spPr>
              <a:xfrm>
                <a:off x="1718184" y="2465345"/>
                <a:ext cx="1373721" cy="82995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F89CE84B-6118-4AE0-9B69-27F7908B4106}"/>
                  </a:ext>
                </a:extLst>
              </p:cNvPr>
              <p:cNvSpPr txBox="1"/>
              <p:nvPr/>
            </p:nvSpPr>
            <p:spPr>
              <a:xfrm>
                <a:off x="1815916" y="2523172"/>
                <a:ext cx="1225179" cy="746143"/>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Need at least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2-3 witnesses: more is always better</a:t>
                </a:r>
                <a:r>
                  <a:rPr kumimoji="0" lang="en-US" sz="1600" b="0"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  </a:t>
                </a:r>
              </a:p>
            </p:txBody>
          </p:sp>
        </p:grpSp>
        <p:sp>
          <p:nvSpPr>
            <p:cNvPr id="120" name="Rectangle 119">
              <a:extLst>
                <a:ext uri="{FF2B5EF4-FFF2-40B4-BE49-F238E27FC236}">
                  <a16:creationId xmlns:a16="http://schemas.microsoft.com/office/drawing/2014/main" id="{146FF477-CD98-446C-8F8B-4CD90E0B7531}"/>
                </a:ext>
              </a:extLst>
            </p:cNvPr>
            <p:cNvSpPr/>
            <p:nvPr/>
          </p:nvSpPr>
          <p:spPr>
            <a:xfrm>
              <a:off x="1852643" y="3820175"/>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4" name="Group 123">
            <a:extLst>
              <a:ext uri="{FF2B5EF4-FFF2-40B4-BE49-F238E27FC236}">
                <a16:creationId xmlns:a16="http://schemas.microsoft.com/office/drawing/2014/main" id="{5D864C13-F99D-4561-8402-194CDE508F5D}"/>
              </a:ext>
            </a:extLst>
          </p:cNvPr>
          <p:cNvGrpSpPr/>
          <p:nvPr/>
        </p:nvGrpSpPr>
        <p:grpSpPr>
          <a:xfrm>
            <a:off x="5720518" y="4445905"/>
            <a:ext cx="3468281" cy="2294551"/>
            <a:chOff x="2451375" y="2877856"/>
            <a:chExt cx="2601211" cy="1720913"/>
          </a:xfrm>
        </p:grpSpPr>
        <p:grpSp>
          <p:nvGrpSpPr>
            <p:cNvPr id="125" name="Group 124">
              <a:extLst>
                <a:ext uri="{FF2B5EF4-FFF2-40B4-BE49-F238E27FC236}">
                  <a16:creationId xmlns:a16="http://schemas.microsoft.com/office/drawing/2014/main" id="{E003A9BA-E772-41E5-AAA5-384B78A398CB}"/>
                </a:ext>
              </a:extLst>
            </p:cNvPr>
            <p:cNvGrpSpPr/>
            <p:nvPr/>
          </p:nvGrpSpPr>
          <p:grpSpPr>
            <a:xfrm>
              <a:off x="2451375" y="3627072"/>
              <a:ext cx="1316736" cy="971697"/>
              <a:chOff x="1718184" y="2465345"/>
              <a:chExt cx="1296466" cy="956738"/>
            </a:xfrm>
          </p:grpSpPr>
          <p:sp>
            <p:nvSpPr>
              <p:cNvPr id="127" name="Rounded Rectangle 47">
                <a:extLst>
                  <a:ext uri="{FF2B5EF4-FFF2-40B4-BE49-F238E27FC236}">
                    <a16:creationId xmlns:a16="http://schemas.microsoft.com/office/drawing/2014/main" id="{362A5E8F-2CC0-48F8-99D7-4E94B3910FCB}"/>
                  </a:ext>
                </a:extLst>
              </p:cNvPr>
              <p:cNvSpPr/>
              <p:nvPr/>
            </p:nvSpPr>
            <p:spPr>
              <a:xfrm>
                <a:off x="1718184" y="2465345"/>
                <a:ext cx="1296466" cy="956738"/>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5B1452B4-7091-4BE5-9D9D-D7FB8161A54E}"/>
                  </a:ext>
                </a:extLst>
              </p:cNvPr>
              <p:cNvSpPr txBox="1"/>
              <p:nvPr/>
            </p:nvSpPr>
            <p:spPr>
              <a:xfrm>
                <a:off x="1718185" y="2517050"/>
                <a:ext cx="1271803" cy="894116"/>
              </a:xfrm>
              <a:prstGeom prst="rect">
                <a:avLst/>
              </a:prstGeom>
              <a:noFill/>
            </p:spPr>
            <p:txBody>
              <a:bodyPr wrap="square" rtlCol="0">
                <a:normAutofit fontScale="925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Examine your hermeneutical hygiene and use all the Bible tools that are availabl</a:t>
                </a:r>
                <a:r>
                  <a:rPr kumimoji="0" lang="en-US" sz="14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e!</a:t>
                </a:r>
              </a:p>
            </p:txBody>
          </p:sp>
        </p:grpSp>
        <p:sp>
          <p:nvSpPr>
            <p:cNvPr id="126" name="Rectangle 125">
              <a:extLst>
                <a:ext uri="{FF2B5EF4-FFF2-40B4-BE49-F238E27FC236}">
                  <a16:creationId xmlns:a16="http://schemas.microsoft.com/office/drawing/2014/main" id="{4FA6E0BB-2F01-4D84-8C89-531D53A344BE}"/>
                </a:ext>
              </a:extLst>
            </p:cNvPr>
            <p:cNvSpPr/>
            <p:nvPr/>
          </p:nvSpPr>
          <p:spPr>
            <a:xfrm>
              <a:off x="3719660" y="2877856"/>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B80EED8E-6FA3-41EE-84F3-6CCF5A576521}"/>
              </a:ext>
            </a:extLst>
          </p:cNvPr>
          <p:cNvGrpSpPr/>
          <p:nvPr/>
        </p:nvGrpSpPr>
        <p:grpSpPr>
          <a:xfrm>
            <a:off x="4887182" y="2220561"/>
            <a:ext cx="3402551" cy="2066473"/>
            <a:chOff x="2567687" y="1244919"/>
            <a:chExt cx="2551913" cy="1549854"/>
          </a:xfrm>
        </p:grpSpPr>
        <p:grpSp>
          <p:nvGrpSpPr>
            <p:cNvPr id="131" name="Group 130">
              <a:extLst>
                <a:ext uri="{FF2B5EF4-FFF2-40B4-BE49-F238E27FC236}">
                  <a16:creationId xmlns:a16="http://schemas.microsoft.com/office/drawing/2014/main" id="{056B8D89-01AA-4451-864C-B52DF5545201}"/>
                </a:ext>
              </a:extLst>
            </p:cNvPr>
            <p:cNvGrpSpPr/>
            <p:nvPr/>
          </p:nvGrpSpPr>
          <p:grpSpPr>
            <a:xfrm>
              <a:off x="2567687" y="1706031"/>
              <a:ext cx="1316736" cy="1088742"/>
              <a:chOff x="1709496" y="2184133"/>
              <a:chExt cx="1317890" cy="1089695"/>
            </a:xfrm>
          </p:grpSpPr>
          <p:sp>
            <p:nvSpPr>
              <p:cNvPr id="133" name="Rounded Rectangle 51">
                <a:extLst>
                  <a:ext uri="{FF2B5EF4-FFF2-40B4-BE49-F238E27FC236}">
                    <a16:creationId xmlns:a16="http://schemas.microsoft.com/office/drawing/2014/main" id="{AE12DBEB-D17D-4C40-9350-E0E3D013C54A}"/>
                  </a:ext>
                </a:extLst>
              </p:cNvPr>
              <p:cNvSpPr/>
              <p:nvPr/>
            </p:nvSpPr>
            <p:spPr>
              <a:xfrm>
                <a:off x="1709496" y="2184133"/>
                <a:ext cx="1317890" cy="107743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0F549FC1-5F35-4AD0-8B2E-E189B80A25BC}"/>
                  </a:ext>
                </a:extLst>
              </p:cNvPr>
              <p:cNvSpPr txBox="1"/>
              <p:nvPr/>
            </p:nvSpPr>
            <p:spPr>
              <a:xfrm>
                <a:off x="1728968" y="2242686"/>
                <a:ext cx="1225179" cy="1031142"/>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Dig Deeper. It is the glory of </a:t>
                </a:r>
                <a:r>
                  <a:rPr lang="en-US" sz="1400" b="1" dirty="0">
                    <a:solidFill>
                      <a:srgbClr val="E7E6E6">
                        <a:lumMod val="25000"/>
                      </a:srgbClr>
                    </a:solidFill>
                    <a:latin typeface="Arial Narrow" panose="020B0606020202030204" pitchFamily="34" charset="0"/>
                    <a:ea typeface="Helvetica" charset="0"/>
                    <a:cs typeface="Helvetica" charset="0"/>
                  </a:rPr>
                  <a:t>Yah</a:t>
                </a: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to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conceal a thing: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but the honour of kings is to search</a:t>
                </a:r>
                <a:b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b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out a matter.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Prov 25:2</a:t>
                </a:r>
              </a:p>
            </p:txBody>
          </p:sp>
        </p:grpSp>
        <p:sp>
          <p:nvSpPr>
            <p:cNvPr id="132" name="Rectangle 131">
              <a:extLst>
                <a:ext uri="{FF2B5EF4-FFF2-40B4-BE49-F238E27FC236}">
                  <a16:creationId xmlns:a16="http://schemas.microsoft.com/office/drawing/2014/main" id="{40B3AC56-4FBA-485E-B10B-F05CD859B9CA}"/>
                </a:ext>
              </a:extLst>
            </p:cNvPr>
            <p:cNvSpPr/>
            <p:nvPr/>
          </p:nvSpPr>
          <p:spPr>
            <a:xfrm>
              <a:off x="3786674" y="1244919"/>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6" name="Group 135">
            <a:extLst>
              <a:ext uri="{FF2B5EF4-FFF2-40B4-BE49-F238E27FC236}">
                <a16:creationId xmlns:a16="http://schemas.microsoft.com/office/drawing/2014/main" id="{C860CDAC-8B73-4B07-8AC6-F2068EF31236}"/>
              </a:ext>
            </a:extLst>
          </p:cNvPr>
          <p:cNvGrpSpPr/>
          <p:nvPr/>
        </p:nvGrpSpPr>
        <p:grpSpPr>
          <a:xfrm>
            <a:off x="5814584" y="117544"/>
            <a:ext cx="3386089" cy="2379096"/>
            <a:chOff x="2897237" y="-985"/>
            <a:chExt cx="2539567" cy="1784322"/>
          </a:xfrm>
        </p:grpSpPr>
        <p:grpSp>
          <p:nvGrpSpPr>
            <p:cNvPr id="137" name="Group 136">
              <a:extLst>
                <a:ext uri="{FF2B5EF4-FFF2-40B4-BE49-F238E27FC236}">
                  <a16:creationId xmlns:a16="http://schemas.microsoft.com/office/drawing/2014/main" id="{BC1A58DB-1678-428A-AD0E-742A59B72B1B}"/>
                </a:ext>
              </a:extLst>
            </p:cNvPr>
            <p:cNvGrpSpPr/>
            <p:nvPr/>
          </p:nvGrpSpPr>
          <p:grpSpPr>
            <a:xfrm>
              <a:off x="2897237" y="-985"/>
              <a:ext cx="1313159" cy="1631585"/>
              <a:chOff x="1718185" y="2125808"/>
              <a:chExt cx="1289667" cy="1602397"/>
            </a:xfrm>
          </p:grpSpPr>
          <p:sp>
            <p:nvSpPr>
              <p:cNvPr id="139" name="Rounded Rectangle 55">
                <a:extLst>
                  <a:ext uri="{FF2B5EF4-FFF2-40B4-BE49-F238E27FC236}">
                    <a16:creationId xmlns:a16="http://schemas.microsoft.com/office/drawing/2014/main" id="{5D4A7A7D-B3EA-485F-AB6A-AFAD1C559591}"/>
                  </a:ext>
                </a:extLst>
              </p:cNvPr>
              <p:cNvSpPr/>
              <p:nvPr/>
            </p:nvSpPr>
            <p:spPr>
              <a:xfrm>
                <a:off x="1718185" y="2125808"/>
                <a:ext cx="1289667" cy="155428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973020EB-9212-4130-9A09-C81745C21E69}"/>
                  </a:ext>
                </a:extLst>
              </p:cNvPr>
              <p:cNvSpPr txBox="1"/>
              <p:nvPr/>
            </p:nvSpPr>
            <p:spPr>
              <a:xfrm>
                <a:off x="1740752" y="2173919"/>
                <a:ext cx="1225179" cy="1554286"/>
              </a:xfrm>
              <a:prstGeom prst="rect">
                <a:avLst/>
              </a:prstGeom>
              <a:noFill/>
            </p:spPr>
            <p:txBody>
              <a:bodyPr wrap="square" rtlCol="0">
                <a:normAutofit lnSpcReduction="10000"/>
              </a:bodyPr>
              <a:lstStyle/>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Yahuah does NOT repeat things of no great consequence</a:t>
                </a:r>
                <a:r>
                  <a:rPr lang="en-US" sz="1400" b="1" dirty="0">
                    <a:solidFill>
                      <a:srgbClr val="E7E6E6">
                        <a:lumMod val="25000"/>
                      </a:srgbClr>
                    </a:solidFill>
                    <a:latin typeface="Arial Narrow" panose="020B0606020202030204" pitchFamily="34" charset="0"/>
                    <a:ea typeface="Helvetica" charset="0"/>
                    <a:cs typeface="Helvetica" charset="0"/>
                  </a:rPr>
                  <a:t> </a:t>
                </a: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(Gen 41:32).  Pay attention to repeated items, times, days, and things that </a:t>
                </a:r>
              </a:p>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make you go “hmmm”.  </a:t>
                </a:r>
                <a:b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b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These are HINTS. </a:t>
                </a:r>
              </a:p>
            </p:txBody>
          </p:sp>
        </p:grpSp>
        <p:sp>
          <p:nvSpPr>
            <p:cNvPr id="138" name="Rectangle 137">
              <a:extLst>
                <a:ext uri="{FF2B5EF4-FFF2-40B4-BE49-F238E27FC236}">
                  <a16:creationId xmlns:a16="http://schemas.microsoft.com/office/drawing/2014/main" id="{EC3A9420-2930-4348-8F9F-8387A747B34B}"/>
                </a:ext>
              </a:extLst>
            </p:cNvPr>
            <p:cNvSpPr/>
            <p:nvPr/>
          </p:nvSpPr>
          <p:spPr>
            <a:xfrm>
              <a:off x="4103878" y="1002779"/>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42" name="Group 141">
            <a:extLst>
              <a:ext uri="{FF2B5EF4-FFF2-40B4-BE49-F238E27FC236}">
                <a16:creationId xmlns:a16="http://schemas.microsoft.com/office/drawing/2014/main" id="{322E58DA-C8A0-43CF-A3CD-3292C8A09815}"/>
              </a:ext>
            </a:extLst>
          </p:cNvPr>
          <p:cNvGrpSpPr/>
          <p:nvPr/>
        </p:nvGrpSpPr>
        <p:grpSpPr>
          <a:xfrm>
            <a:off x="9470822" y="765862"/>
            <a:ext cx="3677868" cy="2189242"/>
            <a:chOff x="5054918" y="647838"/>
            <a:chExt cx="2596461" cy="1641931"/>
          </a:xfrm>
        </p:grpSpPr>
        <p:grpSp>
          <p:nvGrpSpPr>
            <p:cNvPr id="143" name="Group 142">
              <a:extLst>
                <a:ext uri="{FF2B5EF4-FFF2-40B4-BE49-F238E27FC236}">
                  <a16:creationId xmlns:a16="http://schemas.microsoft.com/office/drawing/2014/main" id="{129DDB40-D53A-4E51-B6D6-FB3837A15435}"/>
                </a:ext>
              </a:extLst>
            </p:cNvPr>
            <p:cNvGrpSpPr/>
            <p:nvPr/>
          </p:nvGrpSpPr>
          <p:grpSpPr>
            <a:xfrm>
              <a:off x="5054918" y="1338863"/>
              <a:ext cx="1336927" cy="950906"/>
              <a:chOff x="1695436" y="2456290"/>
              <a:chExt cx="1312416" cy="933468"/>
            </a:xfrm>
          </p:grpSpPr>
          <p:sp>
            <p:nvSpPr>
              <p:cNvPr id="145" name="Rounded Rectangle 63">
                <a:extLst>
                  <a:ext uri="{FF2B5EF4-FFF2-40B4-BE49-F238E27FC236}">
                    <a16:creationId xmlns:a16="http://schemas.microsoft.com/office/drawing/2014/main" id="{05B1BEFB-8794-45E3-B799-E95F5568DAB9}"/>
                  </a:ext>
                </a:extLst>
              </p:cNvPr>
              <p:cNvSpPr/>
              <p:nvPr/>
            </p:nvSpPr>
            <p:spPr>
              <a:xfrm>
                <a:off x="1718185" y="2465344"/>
                <a:ext cx="1289667" cy="901622"/>
              </a:xfrm>
              <a:prstGeom prst="roundRect">
                <a:avLst/>
              </a:prstGeom>
              <a:solidFill>
                <a:schemeClr val="tx1">
                  <a:lumMod val="95000"/>
                  <a:alpha val="9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0AD1D942-2731-4C19-A49D-6C0DFA56898D}"/>
                  </a:ext>
                </a:extLst>
              </p:cNvPr>
              <p:cNvSpPr txBox="1"/>
              <p:nvPr/>
            </p:nvSpPr>
            <p:spPr>
              <a:xfrm>
                <a:off x="1695436" y="2456290"/>
                <a:ext cx="1302791" cy="933468"/>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noAutofit/>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Do not be conformed to this world; but be transformed by the renewing of your mind. Then you will be able to test and approve what is the good, pleasing, and perfect will of </a:t>
                </a:r>
                <a:r>
                  <a:rPr lang="en-US" sz="1100" b="1" dirty="0">
                    <a:solidFill>
                      <a:srgbClr val="E7E6E6">
                        <a:lumMod val="25000"/>
                      </a:srgbClr>
                    </a:solidFill>
                    <a:latin typeface="Arial Narrow" panose="020B0606020202030204" pitchFamily="34" charset="0"/>
                    <a:ea typeface="Helvetica" charset="0"/>
                    <a:cs typeface="Helvetica" charset="0"/>
                  </a:rPr>
                  <a:t>Yahuah  (</a:t>
                </a:r>
                <a:r>
                  <a:rPr kumimoji="0" lang="en-US" sz="11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Rom 12:2).</a:t>
                </a:r>
              </a:p>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a:t>
                </a:r>
              </a:p>
            </p:txBody>
          </p:sp>
        </p:grpSp>
        <p:sp>
          <p:nvSpPr>
            <p:cNvPr id="144" name="Rectangle 143">
              <a:extLst>
                <a:ext uri="{FF2B5EF4-FFF2-40B4-BE49-F238E27FC236}">
                  <a16:creationId xmlns:a16="http://schemas.microsoft.com/office/drawing/2014/main" id="{2869B12A-C24B-46D0-9E1D-0910D1EA5617}"/>
                </a:ext>
              </a:extLst>
            </p:cNvPr>
            <p:cNvSpPr/>
            <p:nvPr/>
          </p:nvSpPr>
          <p:spPr>
            <a:xfrm>
              <a:off x="6318453" y="647838"/>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48" name="Group 147">
            <a:extLst>
              <a:ext uri="{FF2B5EF4-FFF2-40B4-BE49-F238E27FC236}">
                <a16:creationId xmlns:a16="http://schemas.microsoft.com/office/drawing/2014/main" id="{0D84EAB8-B4AF-4C75-8615-87D87A018B25}"/>
              </a:ext>
            </a:extLst>
          </p:cNvPr>
          <p:cNvGrpSpPr/>
          <p:nvPr/>
        </p:nvGrpSpPr>
        <p:grpSpPr>
          <a:xfrm>
            <a:off x="9307122" y="4163794"/>
            <a:ext cx="3585540" cy="2109501"/>
            <a:chOff x="4537214" y="2201540"/>
            <a:chExt cx="2689154" cy="1514294"/>
          </a:xfrm>
        </p:grpSpPr>
        <p:grpSp>
          <p:nvGrpSpPr>
            <p:cNvPr id="149" name="Group 148">
              <a:extLst>
                <a:ext uri="{FF2B5EF4-FFF2-40B4-BE49-F238E27FC236}">
                  <a16:creationId xmlns:a16="http://schemas.microsoft.com/office/drawing/2014/main" id="{CE8BBE08-3795-4F80-8D69-84E0EAE1E27F}"/>
                </a:ext>
              </a:extLst>
            </p:cNvPr>
            <p:cNvGrpSpPr/>
            <p:nvPr/>
          </p:nvGrpSpPr>
          <p:grpSpPr>
            <a:xfrm>
              <a:off x="4537214" y="2449283"/>
              <a:ext cx="1335788" cy="1266551"/>
              <a:chOff x="1700816" y="2035879"/>
              <a:chExt cx="1217927" cy="1154804"/>
            </a:xfrm>
          </p:grpSpPr>
          <p:sp>
            <p:nvSpPr>
              <p:cNvPr id="151" name="Rounded Rectangle 59">
                <a:extLst>
                  <a:ext uri="{FF2B5EF4-FFF2-40B4-BE49-F238E27FC236}">
                    <a16:creationId xmlns:a16="http://schemas.microsoft.com/office/drawing/2014/main" id="{FDC58AA1-848C-4AC9-A432-A0C4F54631B2}"/>
                  </a:ext>
                </a:extLst>
              </p:cNvPr>
              <p:cNvSpPr/>
              <p:nvPr/>
            </p:nvSpPr>
            <p:spPr>
              <a:xfrm>
                <a:off x="1718186" y="2035879"/>
                <a:ext cx="1200557" cy="1154804"/>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C8CCA0AD-9CB0-493F-92A6-6B420F46E50E}"/>
                  </a:ext>
                </a:extLst>
              </p:cNvPr>
              <p:cNvSpPr txBox="1"/>
              <p:nvPr/>
            </p:nvSpPr>
            <p:spPr>
              <a:xfrm>
                <a:off x="1700816" y="2051447"/>
                <a:ext cx="1204901" cy="1118007"/>
              </a:xfrm>
              <a:prstGeom prst="rect">
                <a:avLst/>
              </a:prstGeom>
              <a:noFill/>
            </p:spPr>
            <p:txBody>
              <a:bodyPr wrap="square" rtlCol="0">
                <a:spAutoFit/>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CAUTION: Itching ears, traditions of men, and snares. Get discernment and DO </a:t>
                </a:r>
                <a:r>
                  <a:rPr kumimoji="0" lang="en-US" sz="1500" b="1" i="0" u="sng"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NOT</a:t>
                </a: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 BE DECIEVED</a:t>
                </a:r>
                <a:r>
                  <a:rPr kumimoji="0" lang="en-US" sz="1500" b="0"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a:t>
                </a:r>
              </a:p>
            </p:txBody>
          </p:sp>
        </p:grpSp>
        <p:sp>
          <p:nvSpPr>
            <p:cNvPr id="150" name="Rectangle 149">
              <a:extLst>
                <a:ext uri="{FF2B5EF4-FFF2-40B4-BE49-F238E27FC236}">
                  <a16:creationId xmlns:a16="http://schemas.microsoft.com/office/drawing/2014/main" id="{239A216E-7C09-4142-9A4A-0762E2166613}"/>
                </a:ext>
              </a:extLst>
            </p:cNvPr>
            <p:cNvSpPr/>
            <p:nvPr/>
          </p:nvSpPr>
          <p:spPr>
            <a:xfrm>
              <a:off x="5893442" y="2201540"/>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4985C4BF-49AD-4F59-AF2E-6DA12E5B860E}"/>
              </a:ext>
            </a:extLst>
          </p:cNvPr>
          <p:cNvGrpSpPr/>
          <p:nvPr/>
        </p:nvGrpSpPr>
        <p:grpSpPr>
          <a:xfrm>
            <a:off x="10845257" y="4782567"/>
            <a:ext cx="648329" cy="648329"/>
            <a:chOff x="2286086" y="1420193"/>
            <a:chExt cx="648329" cy="648329"/>
          </a:xfrm>
        </p:grpSpPr>
        <p:sp>
          <p:nvSpPr>
            <p:cNvPr id="155" name="Oval 154">
              <a:extLst>
                <a:ext uri="{FF2B5EF4-FFF2-40B4-BE49-F238E27FC236}">
                  <a16:creationId xmlns:a16="http://schemas.microsoft.com/office/drawing/2014/main" id="{403DF5D7-498E-412D-99F2-D6CDAEB31779}"/>
                </a:ext>
              </a:extLst>
            </p:cNvPr>
            <p:cNvSpPr/>
            <p:nvPr/>
          </p:nvSpPr>
          <p:spPr>
            <a:xfrm>
              <a:off x="2379113" y="1509342"/>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6</a:t>
              </a:r>
            </a:p>
          </p:txBody>
        </p:sp>
        <p:sp>
          <p:nvSpPr>
            <p:cNvPr id="156" name="Oval 155">
              <a:extLst>
                <a:ext uri="{FF2B5EF4-FFF2-40B4-BE49-F238E27FC236}">
                  <a16:creationId xmlns:a16="http://schemas.microsoft.com/office/drawing/2014/main" id="{85C9E7EA-178F-4B48-B8DE-259A87024C9B}"/>
                </a:ext>
              </a:extLst>
            </p:cNvPr>
            <p:cNvSpPr/>
            <p:nvPr/>
          </p:nvSpPr>
          <p:spPr>
            <a:xfrm>
              <a:off x="2286086" y="1420193"/>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7" name="Group 156">
            <a:extLst>
              <a:ext uri="{FF2B5EF4-FFF2-40B4-BE49-F238E27FC236}">
                <a16:creationId xmlns:a16="http://schemas.microsoft.com/office/drawing/2014/main" id="{382630D1-0FD3-4C4A-8BB0-28225B46A94C}"/>
              </a:ext>
            </a:extLst>
          </p:cNvPr>
          <p:cNvGrpSpPr/>
          <p:nvPr/>
        </p:nvGrpSpPr>
        <p:grpSpPr>
          <a:xfrm>
            <a:off x="11213400" y="1402987"/>
            <a:ext cx="648329" cy="648329"/>
            <a:chOff x="2286086" y="1541842"/>
            <a:chExt cx="648329" cy="648329"/>
          </a:xfrm>
        </p:grpSpPr>
        <p:sp>
          <p:nvSpPr>
            <p:cNvPr id="158" name="Oval 157">
              <a:extLst>
                <a:ext uri="{FF2B5EF4-FFF2-40B4-BE49-F238E27FC236}">
                  <a16:creationId xmlns:a16="http://schemas.microsoft.com/office/drawing/2014/main" id="{F6F9890F-4588-4325-991F-7F74BD5BCADF}"/>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sp>
          <p:nvSpPr>
            <p:cNvPr id="159" name="Oval 158">
              <a:extLst>
                <a:ext uri="{FF2B5EF4-FFF2-40B4-BE49-F238E27FC236}">
                  <a16:creationId xmlns:a16="http://schemas.microsoft.com/office/drawing/2014/main" id="{FFACE40D-8D14-4B56-88EE-8501ECD1CC99}"/>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5204945D-57BE-41B4-9CA8-BF9C322F4C90}"/>
              </a:ext>
            </a:extLst>
          </p:cNvPr>
          <p:cNvGrpSpPr/>
          <p:nvPr/>
        </p:nvGrpSpPr>
        <p:grpSpPr>
          <a:xfrm>
            <a:off x="6289994" y="2955104"/>
            <a:ext cx="648329" cy="648329"/>
            <a:chOff x="2286086" y="1541842"/>
            <a:chExt cx="648329" cy="648329"/>
          </a:xfrm>
        </p:grpSpPr>
        <p:sp>
          <p:nvSpPr>
            <p:cNvPr id="161" name="Oval 160">
              <a:extLst>
                <a:ext uri="{FF2B5EF4-FFF2-40B4-BE49-F238E27FC236}">
                  <a16:creationId xmlns:a16="http://schemas.microsoft.com/office/drawing/2014/main" id="{06373634-58BB-48BF-BBD5-69B03A0BB9AD}"/>
                </a:ext>
              </a:extLst>
            </p:cNvPr>
            <p:cNvSpPr/>
            <p:nvPr/>
          </p:nvSpPr>
          <p:spPr>
            <a:xfrm>
              <a:off x="2377398" y="1651613"/>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4</a:t>
              </a:r>
            </a:p>
          </p:txBody>
        </p:sp>
        <p:sp>
          <p:nvSpPr>
            <p:cNvPr id="162" name="Oval 161">
              <a:extLst>
                <a:ext uri="{FF2B5EF4-FFF2-40B4-BE49-F238E27FC236}">
                  <a16:creationId xmlns:a16="http://schemas.microsoft.com/office/drawing/2014/main" id="{E258790B-8E1A-4526-85E3-FE088AB8CFAD}"/>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3" name="Group 162">
            <a:extLst>
              <a:ext uri="{FF2B5EF4-FFF2-40B4-BE49-F238E27FC236}">
                <a16:creationId xmlns:a16="http://schemas.microsoft.com/office/drawing/2014/main" id="{E9E70583-EDE6-46D8-AF15-C21B3C3785ED}"/>
              </a:ext>
            </a:extLst>
          </p:cNvPr>
          <p:cNvGrpSpPr/>
          <p:nvPr/>
        </p:nvGrpSpPr>
        <p:grpSpPr>
          <a:xfrm>
            <a:off x="7238123" y="1212510"/>
            <a:ext cx="648329" cy="648329"/>
            <a:chOff x="2286086" y="1541842"/>
            <a:chExt cx="648329" cy="648329"/>
          </a:xfrm>
        </p:grpSpPr>
        <p:sp>
          <p:nvSpPr>
            <p:cNvPr id="164" name="Oval 163">
              <a:extLst>
                <a:ext uri="{FF2B5EF4-FFF2-40B4-BE49-F238E27FC236}">
                  <a16:creationId xmlns:a16="http://schemas.microsoft.com/office/drawing/2014/main" id="{32C396FF-E2AD-45C9-8B43-7D9430EF9D2E}"/>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sp>
          <p:nvSpPr>
            <p:cNvPr id="165" name="Oval 164">
              <a:extLst>
                <a:ext uri="{FF2B5EF4-FFF2-40B4-BE49-F238E27FC236}">
                  <a16:creationId xmlns:a16="http://schemas.microsoft.com/office/drawing/2014/main" id="{B661A429-6100-4C39-9832-DFA6BA7625C8}"/>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6" name="Group 165">
            <a:extLst>
              <a:ext uri="{FF2B5EF4-FFF2-40B4-BE49-F238E27FC236}">
                <a16:creationId xmlns:a16="http://schemas.microsoft.com/office/drawing/2014/main" id="{D7C292EA-0ABE-446F-9E8E-803CE9923393}"/>
              </a:ext>
            </a:extLst>
          </p:cNvPr>
          <p:cNvGrpSpPr/>
          <p:nvPr/>
        </p:nvGrpSpPr>
        <p:grpSpPr>
          <a:xfrm>
            <a:off x="2768804" y="5980924"/>
            <a:ext cx="648329" cy="648329"/>
            <a:chOff x="2286086" y="1541842"/>
            <a:chExt cx="648329" cy="648329"/>
          </a:xfrm>
        </p:grpSpPr>
        <p:sp>
          <p:nvSpPr>
            <p:cNvPr id="167" name="Oval 166">
              <a:extLst>
                <a:ext uri="{FF2B5EF4-FFF2-40B4-BE49-F238E27FC236}">
                  <a16:creationId xmlns:a16="http://schemas.microsoft.com/office/drawing/2014/main" id="{29DBFFCA-2D55-47BA-8DAC-F72731B7C1D5}"/>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2</a:t>
              </a:r>
            </a:p>
          </p:txBody>
        </p:sp>
        <p:sp>
          <p:nvSpPr>
            <p:cNvPr id="168" name="Oval 167">
              <a:extLst>
                <a:ext uri="{FF2B5EF4-FFF2-40B4-BE49-F238E27FC236}">
                  <a16:creationId xmlns:a16="http://schemas.microsoft.com/office/drawing/2014/main" id="{311D8C84-6CDB-49C9-A77C-CF5F74B56B01}"/>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9" name="Group 168">
            <a:extLst>
              <a:ext uri="{FF2B5EF4-FFF2-40B4-BE49-F238E27FC236}">
                <a16:creationId xmlns:a16="http://schemas.microsoft.com/office/drawing/2014/main" id="{C47543D2-A9DD-4DFA-8D2A-AF2DDF009CDD}"/>
              </a:ext>
            </a:extLst>
          </p:cNvPr>
          <p:cNvGrpSpPr/>
          <p:nvPr/>
        </p:nvGrpSpPr>
        <p:grpSpPr>
          <a:xfrm>
            <a:off x="7096174" y="5123217"/>
            <a:ext cx="648329" cy="648329"/>
            <a:chOff x="2286086" y="1541842"/>
            <a:chExt cx="648329" cy="648329"/>
          </a:xfrm>
        </p:grpSpPr>
        <p:sp>
          <p:nvSpPr>
            <p:cNvPr id="170" name="Oval 169">
              <a:extLst>
                <a:ext uri="{FF2B5EF4-FFF2-40B4-BE49-F238E27FC236}">
                  <a16:creationId xmlns:a16="http://schemas.microsoft.com/office/drawing/2014/main" id="{698B6CE7-C1C3-4C0A-8886-FB069541DBE6}"/>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171" name="Oval 170">
              <a:extLst>
                <a:ext uri="{FF2B5EF4-FFF2-40B4-BE49-F238E27FC236}">
                  <a16:creationId xmlns:a16="http://schemas.microsoft.com/office/drawing/2014/main" id="{E4F9CFF3-921E-468E-96FA-00024AEE6E4C}"/>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AF2E5E0A-CD05-4357-A921-7D718B1571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3538" y="3568614"/>
            <a:ext cx="1988213" cy="3571418"/>
          </a:xfrm>
          <a:prstGeom prst="rect">
            <a:avLst/>
          </a:prstGeom>
        </p:spPr>
      </p:pic>
      <p:pic>
        <p:nvPicPr>
          <p:cNvPr id="6" name="Picture 5">
            <a:extLst>
              <a:ext uri="{FF2B5EF4-FFF2-40B4-BE49-F238E27FC236}">
                <a16:creationId xmlns:a16="http://schemas.microsoft.com/office/drawing/2014/main" id="{6C3F6477-4D4D-4E13-AF9F-B2F878AD97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31246" y="3885961"/>
            <a:ext cx="1266483" cy="1237256"/>
          </a:xfrm>
          <a:prstGeom prst="rect">
            <a:avLst/>
          </a:prstGeom>
        </p:spPr>
      </p:pic>
      <p:pic>
        <p:nvPicPr>
          <p:cNvPr id="7" name="Picture 6">
            <a:extLst>
              <a:ext uri="{FF2B5EF4-FFF2-40B4-BE49-F238E27FC236}">
                <a16:creationId xmlns:a16="http://schemas.microsoft.com/office/drawing/2014/main" id="{2D86ED85-9E14-4F8A-9E31-E6E26688ACB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29887" y="3343867"/>
            <a:ext cx="919323" cy="1826911"/>
          </a:xfrm>
          <a:prstGeom prst="rect">
            <a:avLst/>
          </a:prstGeom>
        </p:spPr>
      </p:pic>
      <p:pic>
        <p:nvPicPr>
          <p:cNvPr id="8" name="Picture 7">
            <a:extLst>
              <a:ext uri="{FF2B5EF4-FFF2-40B4-BE49-F238E27FC236}">
                <a16:creationId xmlns:a16="http://schemas.microsoft.com/office/drawing/2014/main" id="{D77C64A9-04CB-423F-B99F-066774BCFE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6404" y="3645811"/>
            <a:ext cx="1973196" cy="1973196"/>
          </a:xfrm>
          <a:prstGeom prst="rect">
            <a:avLst/>
          </a:prstGeom>
        </p:spPr>
      </p:pic>
      <p:pic>
        <p:nvPicPr>
          <p:cNvPr id="9" name="Picture 8">
            <a:extLst>
              <a:ext uri="{FF2B5EF4-FFF2-40B4-BE49-F238E27FC236}">
                <a16:creationId xmlns:a16="http://schemas.microsoft.com/office/drawing/2014/main" id="{7AE7D223-C0D4-4746-93C8-3EBAB607BB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23933" y="773124"/>
            <a:ext cx="1575731" cy="989295"/>
          </a:xfrm>
          <a:prstGeom prst="rect">
            <a:avLst/>
          </a:prstGeom>
        </p:spPr>
      </p:pic>
      <p:pic>
        <p:nvPicPr>
          <p:cNvPr id="11" name="Picture 10">
            <a:extLst>
              <a:ext uri="{FF2B5EF4-FFF2-40B4-BE49-F238E27FC236}">
                <a16:creationId xmlns:a16="http://schemas.microsoft.com/office/drawing/2014/main" id="{A37FC0F1-D6A4-4492-AE88-5A3487ABEC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75151" y="93187"/>
            <a:ext cx="1475023" cy="2238219"/>
          </a:xfrm>
          <a:prstGeom prst="rect">
            <a:avLst/>
          </a:prstGeom>
        </p:spPr>
      </p:pic>
      <p:pic>
        <p:nvPicPr>
          <p:cNvPr id="13" name="Picture 12">
            <a:extLst>
              <a:ext uri="{FF2B5EF4-FFF2-40B4-BE49-F238E27FC236}">
                <a16:creationId xmlns:a16="http://schemas.microsoft.com/office/drawing/2014/main" id="{A9119CCA-6305-4951-B134-994EC3A1DE7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148" y="5256848"/>
            <a:ext cx="2615206" cy="1722025"/>
          </a:xfrm>
          <a:prstGeom prst="rect">
            <a:avLst/>
          </a:prstGeom>
        </p:spPr>
      </p:pic>
      <p:pic>
        <p:nvPicPr>
          <p:cNvPr id="14" name="Picture 13">
            <a:extLst>
              <a:ext uri="{FF2B5EF4-FFF2-40B4-BE49-F238E27FC236}">
                <a16:creationId xmlns:a16="http://schemas.microsoft.com/office/drawing/2014/main" id="{0A2BD415-867F-40C1-9D14-26BE27F80DF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00419" y="1806513"/>
            <a:ext cx="2108126" cy="1262448"/>
          </a:xfrm>
          <a:prstGeom prst="rect">
            <a:avLst/>
          </a:prstGeom>
        </p:spPr>
      </p:pic>
      <p:pic>
        <p:nvPicPr>
          <p:cNvPr id="15" name="Picture 14">
            <a:extLst>
              <a:ext uri="{FF2B5EF4-FFF2-40B4-BE49-F238E27FC236}">
                <a16:creationId xmlns:a16="http://schemas.microsoft.com/office/drawing/2014/main" id="{EA2A0DDF-FFEB-44AB-A3E9-891ADEEB32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766127" y="5550263"/>
            <a:ext cx="1980478" cy="1302107"/>
          </a:xfrm>
          <a:prstGeom prst="rect">
            <a:avLst/>
          </a:prstGeom>
        </p:spPr>
      </p:pic>
      <p:pic>
        <p:nvPicPr>
          <p:cNvPr id="17" name="Picture 16">
            <a:extLst>
              <a:ext uri="{FF2B5EF4-FFF2-40B4-BE49-F238E27FC236}">
                <a16:creationId xmlns:a16="http://schemas.microsoft.com/office/drawing/2014/main" id="{BFC80F9D-37AD-4C49-A45A-336F8A604D8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4916" y="828490"/>
            <a:ext cx="2189289" cy="1219036"/>
          </a:xfrm>
          <a:prstGeom prst="rect">
            <a:avLst/>
          </a:prstGeom>
        </p:spPr>
      </p:pic>
      <p:pic>
        <p:nvPicPr>
          <p:cNvPr id="19" name="Picture 18">
            <a:extLst>
              <a:ext uri="{FF2B5EF4-FFF2-40B4-BE49-F238E27FC236}">
                <a16:creationId xmlns:a16="http://schemas.microsoft.com/office/drawing/2014/main" id="{2D48E0A2-FCCC-4940-8E76-2CF451DB9B2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222549" y="259609"/>
            <a:ext cx="2121647" cy="1779446"/>
          </a:xfrm>
          <a:prstGeom prst="rect">
            <a:avLst/>
          </a:prstGeom>
        </p:spPr>
      </p:pic>
      <p:sp>
        <p:nvSpPr>
          <p:cNvPr id="20" name="TextBox 19">
            <a:extLst>
              <a:ext uri="{FF2B5EF4-FFF2-40B4-BE49-F238E27FC236}">
                <a16:creationId xmlns:a16="http://schemas.microsoft.com/office/drawing/2014/main" id="{652F3836-00C8-4E6E-8AC1-C19BF5236A65}"/>
              </a:ext>
            </a:extLst>
          </p:cNvPr>
          <p:cNvSpPr txBox="1"/>
          <p:nvPr/>
        </p:nvSpPr>
        <p:spPr>
          <a:xfrm>
            <a:off x="133003" y="808527"/>
            <a:ext cx="201521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rPr>
              <a:t>Grammar Police: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effectLst>
                  <a:outerShdw blurRad="38100" dist="38100" dir="2700000" algn="tl">
                    <a:srgbClr val="000000">
                      <a:alpha val="43137"/>
                    </a:srgbClr>
                  </a:outerShdw>
                </a:effectLst>
                <a:latin typeface="Calibri" panose="020F0502020204030204"/>
              </a:rPr>
              <a:t>Examine the Scripture closely.</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ndParaRPr>
          </a:p>
        </p:txBody>
      </p:sp>
      <p:pic>
        <p:nvPicPr>
          <p:cNvPr id="22" name="Picture 21">
            <a:extLst>
              <a:ext uri="{FF2B5EF4-FFF2-40B4-BE49-F238E27FC236}">
                <a16:creationId xmlns:a16="http://schemas.microsoft.com/office/drawing/2014/main" id="{61CDC5E0-0512-4CFC-93DB-8B987AC37F1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20306656">
            <a:off x="3883373" y="1951368"/>
            <a:ext cx="1917379" cy="1435326"/>
          </a:xfrm>
          <a:prstGeom prst="rect">
            <a:avLst/>
          </a:prstGeom>
        </p:spPr>
      </p:pic>
      <p:pic>
        <p:nvPicPr>
          <p:cNvPr id="23" name="Picture 22">
            <a:extLst>
              <a:ext uri="{FF2B5EF4-FFF2-40B4-BE49-F238E27FC236}">
                <a16:creationId xmlns:a16="http://schemas.microsoft.com/office/drawing/2014/main" id="{4DD93613-7D54-4965-A6B7-DC0FB05D2EE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07846" y="457"/>
            <a:ext cx="2447182" cy="1835387"/>
          </a:xfrm>
          <a:prstGeom prst="rect">
            <a:avLst/>
          </a:prstGeom>
        </p:spPr>
      </p:pic>
      <p:sp>
        <p:nvSpPr>
          <p:cNvPr id="24" name="TextBox 23">
            <a:extLst>
              <a:ext uri="{FF2B5EF4-FFF2-40B4-BE49-F238E27FC236}">
                <a16:creationId xmlns:a16="http://schemas.microsoft.com/office/drawing/2014/main" id="{1195E1F0-BFCC-49AC-A0AF-2F35424AE35C}"/>
              </a:ext>
            </a:extLst>
          </p:cNvPr>
          <p:cNvSpPr txBox="1"/>
          <p:nvPr/>
        </p:nvSpPr>
        <p:spPr>
          <a:xfrm>
            <a:off x="1859800" y="4219922"/>
            <a:ext cx="94769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Scriptural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Witnesses</a:t>
            </a:r>
          </a:p>
        </p:txBody>
      </p:sp>
      <p:pic>
        <p:nvPicPr>
          <p:cNvPr id="27" name="Picture 26">
            <a:extLst>
              <a:ext uri="{FF2B5EF4-FFF2-40B4-BE49-F238E27FC236}">
                <a16:creationId xmlns:a16="http://schemas.microsoft.com/office/drawing/2014/main" id="{805F644E-E3DD-4DB7-BCE8-97174027A03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446901" y="74099"/>
            <a:ext cx="663196" cy="756626"/>
          </a:xfrm>
          <a:prstGeom prst="rect">
            <a:avLst/>
          </a:prstGeom>
        </p:spPr>
      </p:pic>
      <p:sp>
        <p:nvSpPr>
          <p:cNvPr id="28" name="TextBox 27">
            <a:extLst>
              <a:ext uri="{FF2B5EF4-FFF2-40B4-BE49-F238E27FC236}">
                <a16:creationId xmlns:a16="http://schemas.microsoft.com/office/drawing/2014/main" id="{11E91F3F-C5CA-4798-94D2-3AA2B2CA0151}"/>
              </a:ext>
            </a:extLst>
          </p:cNvPr>
          <p:cNvSpPr txBox="1"/>
          <p:nvPr/>
        </p:nvSpPr>
        <p:spPr>
          <a:xfrm>
            <a:off x="9998451" y="1017280"/>
            <a:ext cx="1029404" cy="85944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Be Filled with the Holy Spirit</a:t>
            </a:r>
          </a:p>
        </p:txBody>
      </p:sp>
      <p:sp>
        <p:nvSpPr>
          <p:cNvPr id="29" name="TextBox 28">
            <a:extLst>
              <a:ext uri="{FF2B5EF4-FFF2-40B4-BE49-F238E27FC236}">
                <a16:creationId xmlns:a16="http://schemas.microsoft.com/office/drawing/2014/main" id="{A1EF0E7A-240D-478C-AE2D-3839BB58A279}"/>
              </a:ext>
            </a:extLst>
          </p:cNvPr>
          <p:cNvSpPr txBox="1"/>
          <p:nvPr/>
        </p:nvSpPr>
        <p:spPr>
          <a:xfrm>
            <a:off x="10576836" y="97128"/>
            <a:ext cx="11979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Narrow" panose="020B0606020202030204" pitchFamily="34" charset="0"/>
              </a:rPr>
              <a:t>Renew</a:t>
            </a:r>
            <a:r>
              <a:rPr kumimoji="0" lang="en-US" i="0" u="none" strike="noStrike" kern="1200" cap="none" spc="0" normalizeH="0" baseline="0" noProof="0" dirty="0">
                <a:ln>
                  <a:noFill/>
                </a:ln>
                <a:solidFill>
                  <a:srgbClr val="002060"/>
                </a:solidFill>
                <a:effectLst/>
                <a:uLnTx/>
                <a:uFillTx/>
                <a:latin typeface="Arial Narrow" panose="020B0606020202030204" pitchFamily="34" charset="0"/>
              </a:rPr>
              <a:t> </a:t>
            </a:r>
            <a:r>
              <a:rPr kumimoji="0" lang="en-US" b="1" i="0" u="none" strike="noStrike" kern="1200" cap="none" spc="0" normalizeH="0" baseline="0" noProof="0" dirty="0">
                <a:ln>
                  <a:noFill/>
                </a:ln>
                <a:solidFill>
                  <a:srgbClr val="002060"/>
                </a:solidFill>
                <a:effectLst/>
                <a:uLnTx/>
                <a:uFillTx/>
                <a:latin typeface="Arial Narrow" panose="020B0606020202030204" pitchFamily="34" charset="0"/>
              </a:rPr>
              <a:t>Your Mind</a:t>
            </a:r>
          </a:p>
        </p:txBody>
      </p:sp>
      <p:sp>
        <p:nvSpPr>
          <p:cNvPr id="31" name="TextBox 30">
            <a:extLst>
              <a:ext uri="{FF2B5EF4-FFF2-40B4-BE49-F238E27FC236}">
                <a16:creationId xmlns:a16="http://schemas.microsoft.com/office/drawing/2014/main" id="{402357C1-E52C-4E0E-B003-32BC3D73B357}"/>
              </a:ext>
            </a:extLst>
          </p:cNvPr>
          <p:cNvSpPr txBox="1"/>
          <p:nvPr/>
        </p:nvSpPr>
        <p:spPr>
          <a:xfrm>
            <a:off x="9257231" y="6409725"/>
            <a:ext cx="2360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glow rad="127000">
                    <a:srgbClr val="002060"/>
                  </a:glow>
                </a:effectLst>
                <a:uLnTx/>
                <a:uFillTx/>
                <a:latin typeface="Arial Narrow" panose="020B0606020202030204" pitchFamily="34" charset="0"/>
              </a:rPr>
              <a:t>2 Tim4:3,Col2:8,Deut 12:30,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glow rad="127000">
                    <a:srgbClr val="002060"/>
                  </a:glow>
                </a:effectLst>
                <a:uLnTx/>
                <a:uFillTx/>
                <a:latin typeface="Arial Narrow" panose="020B0606020202030204" pitchFamily="34" charset="0"/>
              </a:rPr>
              <a:t>Rom 16:17-18,2Thess2:10-11 </a:t>
            </a:r>
          </a:p>
        </p:txBody>
      </p:sp>
      <p:pic>
        <p:nvPicPr>
          <p:cNvPr id="64" name="Picture 63">
            <a:extLst>
              <a:ext uri="{FF2B5EF4-FFF2-40B4-BE49-F238E27FC236}">
                <a16:creationId xmlns:a16="http://schemas.microsoft.com/office/drawing/2014/main" id="{99295239-B085-4DCC-A5F0-8B5C92D3E56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637430" y="5811723"/>
            <a:ext cx="1238569" cy="946971"/>
          </a:xfrm>
          <a:prstGeom prst="rect">
            <a:avLst/>
          </a:prstGeom>
        </p:spPr>
      </p:pic>
      <p:sp>
        <p:nvSpPr>
          <p:cNvPr id="72" name="TextBox 71">
            <a:extLst>
              <a:ext uri="{FF2B5EF4-FFF2-40B4-BE49-F238E27FC236}">
                <a16:creationId xmlns:a16="http://schemas.microsoft.com/office/drawing/2014/main" id="{D37D1F1E-7FF5-4EEE-BFBC-239F46A70AFD}"/>
              </a:ext>
            </a:extLst>
          </p:cNvPr>
          <p:cNvSpPr txBox="1"/>
          <p:nvPr/>
        </p:nvSpPr>
        <p:spPr>
          <a:xfrm rot="18099707">
            <a:off x="-273694" y="4291072"/>
            <a:ext cx="25549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Forward Progressive Movement</a:t>
            </a:r>
          </a:p>
        </p:txBody>
      </p:sp>
      <p:sp>
        <p:nvSpPr>
          <p:cNvPr id="12" name="Slide Number Placeholder 11">
            <a:extLst>
              <a:ext uri="{FF2B5EF4-FFF2-40B4-BE49-F238E27FC236}">
                <a16:creationId xmlns:a16="http://schemas.microsoft.com/office/drawing/2014/main" id="{3990AF0C-83F7-450F-A028-C696AAC51643}"/>
              </a:ext>
            </a:extLst>
          </p:cNvPr>
          <p:cNvSpPr>
            <a:spLocks noGrp="1"/>
          </p:cNvSpPr>
          <p:nvPr>
            <p:ph type="sldNum" sz="quarter" idx="12"/>
          </p:nvPr>
        </p:nvSpPr>
        <p:spPr>
          <a:xfrm>
            <a:off x="11426910" y="6513450"/>
            <a:ext cx="368143" cy="365125"/>
          </a:xfrm>
        </p:spPr>
        <p:txBody>
          <a:bodyPr/>
          <a:lstStyle/>
          <a:p>
            <a:fld id="{E8B849D6-A2AF-EB40-A7CE-F623886AC525}"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3181012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1000" fill="hold"/>
                                        <p:tgtEl>
                                          <p:spTgt spid="115"/>
                                        </p:tgtEl>
                                        <p:attrNameLst>
                                          <p:attrName>ppt_w</p:attrName>
                                        </p:attrNameLst>
                                      </p:cBhvr>
                                      <p:tavLst>
                                        <p:tav tm="0">
                                          <p:val>
                                            <p:fltVal val="0"/>
                                          </p:val>
                                        </p:tav>
                                        <p:tav tm="100000">
                                          <p:val>
                                            <p:strVal val="#ppt_w"/>
                                          </p:val>
                                        </p:tav>
                                      </p:tavLst>
                                    </p:anim>
                                    <p:anim calcmode="lin" valueType="num">
                                      <p:cBhvr>
                                        <p:cTn id="8" dur="1000" fill="hold"/>
                                        <p:tgtEl>
                                          <p:spTgt spid="115"/>
                                        </p:tgtEl>
                                        <p:attrNameLst>
                                          <p:attrName>ppt_h</p:attrName>
                                        </p:attrNameLst>
                                      </p:cBhvr>
                                      <p:tavLst>
                                        <p:tav tm="0">
                                          <p:val>
                                            <p:fltVal val="0"/>
                                          </p:val>
                                        </p:tav>
                                        <p:tav tm="100000">
                                          <p:val>
                                            <p:strVal val="#ppt_h"/>
                                          </p:val>
                                        </p:tav>
                                      </p:tavLst>
                                    </p:anim>
                                    <p:animEffect transition="in" filter="fade">
                                      <p:cBhvr>
                                        <p:cTn id="9" dur="1000"/>
                                        <p:tgtEl>
                                          <p:spTgt spid="115"/>
                                        </p:tgtEl>
                                      </p:cBhvr>
                                    </p:animEffect>
                                  </p:childTnLst>
                                </p:cTn>
                              </p:par>
                              <p:par>
                                <p:cTn id="10" presetID="31" presetClass="entr" presetSubtype="0" fill="hold" nodeType="withEffect">
                                  <p:stCondLst>
                                    <p:cond delay="0"/>
                                  </p:stCondLst>
                                  <p:childTnLst>
                                    <p:set>
                                      <p:cBhvr>
                                        <p:cTn id="11" dur="1" fill="hold">
                                          <p:stCondLst>
                                            <p:cond delay="0"/>
                                          </p:stCondLst>
                                        </p:cTn>
                                        <p:tgtEl>
                                          <p:spTgt spid="109"/>
                                        </p:tgtEl>
                                        <p:attrNameLst>
                                          <p:attrName>style.visibility</p:attrName>
                                        </p:attrNameLst>
                                      </p:cBhvr>
                                      <p:to>
                                        <p:strVal val="visible"/>
                                      </p:to>
                                    </p:set>
                                    <p:anim calcmode="lin" valueType="num">
                                      <p:cBhvr>
                                        <p:cTn id="12" dur="1000" fill="hold"/>
                                        <p:tgtEl>
                                          <p:spTgt spid="109"/>
                                        </p:tgtEl>
                                        <p:attrNameLst>
                                          <p:attrName>ppt_w</p:attrName>
                                        </p:attrNameLst>
                                      </p:cBhvr>
                                      <p:tavLst>
                                        <p:tav tm="0">
                                          <p:val>
                                            <p:fltVal val="0"/>
                                          </p:val>
                                        </p:tav>
                                        <p:tav tm="100000">
                                          <p:val>
                                            <p:strVal val="#ppt_w"/>
                                          </p:val>
                                        </p:tav>
                                      </p:tavLst>
                                    </p:anim>
                                    <p:anim calcmode="lin" valueType="num">
                                      <p:cBhvr>
                                        <p:cTn id="13" dur="1000" fill="hold"/>
                                        <p:tgtEl>
                                          <p:spTgt spid="109"/>
                                        </p:tgtEl>
                                        <p:attrNameLst>
                                          <p:attrName>ppt_h</p:attrName>
                                        </p:attrNameLst>
                                      </p:cBhvr>
                                      <p:tavLst>
                                        <p:tav tm="0">
                                          <p:val>
                                            <p:fltVal val="0"/>
                                          </p:val>
                                        </p:tav>
                                        <p:tav tm="100000">
                                          <p:val>
                                            <p:strVal val="#ppt_h"/>
                                          </p:val>
                                        </p:tav>
                                      </p:tavLst>
                                    </p:anim>
                                    <p:anim calcmode="lin" valueType="num">
                                      <p:cBhvr>
                                        <p:cTn id="14" dur="1000" fill="hold"/>
                                        <p:tgtEl>
                                          <p:spTgt spid="109"/>
                                        </p:tgtEl>
                                        <p:attrNameLst>
                                          <p:attrName>style.rotation</p:attrName>
                                        </p:attrNameLst>
                                      </p:cBhvr>
                                      <p:tavLst>
                                        <p:tav tm="0">
                                          <p:val>
                                            <p:fltVal val="90"/>
                                          </p:val>
                                        </p:tav>
                                        <p:tav tm="100000">
                                          <p:val>
                                            <p:fltVal val="0"/>
                                          </p:val>
                                        </p:tav>
                                      </p:tavLst>
                                    </p:anim>
                                    <p:animEffect transition="in" filter="fade">
                                      <p:cBhvr>
                                        <p:cTn id="15" dur="1000"/>
                                        <p:tgtEl>
                                          <p:spTgt spid="10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6"/>
                                        </p:tgtEl>
                                        <p:attrNameLst>
                                          <p:attrName>style.visibility</p:attrName>
                                        </p:attrNameLst>
                                      </p:cBhvr>
                                      <p:to>
                                        <p:strVal val="visible"/>
                                      </p:to>
                                    </p:set>
                                    <p:anim calcmode="lin" valueType="num">
                                      <p:cBhvr>
                                        <p:cTn id="20" dur="1000" fill="hold"/>
                                        <p:tgtEl>
                                          <p:spTgt spid="166"/>
                                        </p:tgtEl>
                                        <p:attrNameLst>
                                          <p:attrName>ppt_w</p:attrName>
                                        </p:attrNameLst>
                                      </p:cBhvr>
                                      <p:tavLst>
                                        <p:tav tm="0">
                                          <p:val>
                                            <p:fltVal val="0"/>
                                          </p:val>
                                        </p:tav>
                                        <p:tav tm="100000">
                                          <p:val>
                                            <p:strVal val="#ppt_w"/>
                                          </p:val>
                                        </p:tav>
                                      </p:tavLst>
                                    </p:anim>
                                    <p:anim calcmode="lin" valueType="num">
                                      <p:cBhvr>
                                        <p:cTn id="21" dur="1000" fill="hold"/>
                                        <p:tgtEl>
                                          <p:spTgt spid="166"/>
                                        </p:tgtEl>
                                        <p:attrNameLst>
                                          <p:attrName>ppt_h</p:attrName>
                                        </p:attrNameLst>
                                      </p:cBhvr>
                                      <p:tavLst>
                                        <p:tav tm="0">
                                          <p:val>
                                            <p:fltVal val="0"/>
                                          </p:val>
                                        </p:tav>
                                        <p:tav tm="100000">
                                          <p:val>
                                            <p:strVal val="#ppt_h"/>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p:cTn id="25" dur="1000" fill="hold"/>
                                        <p:tgtEl>
                                          <p:spTgt spid="118"/>
                                        </p:tgtEl>
                                        <p:attrNameLst>
                                          <p:attrName>ppt_w</p:attrName>
                                        </p:attrNameLst>
                                      </p:cBhvr>
                                      <p:tavLst>
                                        <p:tav tm="0">
                                          <p:val>
                                            <p:fltVal val="0"/>
                                          </p:val>
                                        </p:tav>
                                        <p:tav tm="100000">
                                          <p:val>
                                            <p:strVal val="#ppt_w"/>
                                          </p:val>
                                        </p:tav>
                                      </p:tavLst>
                                    </p:anim>
                                    <p:anim calcmode="lin" valueType="num">
                                      <p:cBhvr>
                                        <p:cTn id="26" dur="1000" fill="hold"/>
                                        <p:tgtEl>
                                          <p:spTgt spid="118"/>
                                        </p:tgtEl>
                                        <p:attrNameLst>
                                          <p:attrName>ppt_h</p:attrName>
                                        </p:attrNameLst>
                                      </p:cBhvr>
                                      <p:tavLst>
                                        <p:tav tm="0">
                                          <p:val>
                                            <p:fltVal val="0"/>
                                          </p:val>
                                        </p:tav>
                                        <p:tav tm="100000">
                                          <p:val>
                                            <p:strVal val="#ppt_h"/>
                                          </p:val>
                                        </p:tav>
                                      </p:tavLst>
                                    </p:anim>
                                    <p:anim calcmode="lin" valueType="num">
                                      <p:cBhvr>
                                        <p:cTn id="27" dur="1000" fill="hold"/>
                                        <p:tgtEl>
                                          <p:spTgt spid="118"/>
                                        </p:tgtEl>
                                        <p:attrNameLst>
                                          <p:attrName>style.rotation</p:attrName>
                                        </p:attrNameLst>
                                      </p:cBhvr>
                                      <p:tavLst>
                                        <p:tav tm="0">
                                          <p:val>
                                            <p:fltVal val="90"/>
                                          </p:val>
                                        </p:tav>
                                        <p:tav tm="100000">
                                          <p:val>
                                            <p:fltVal val="0"/>
                                          </p:val>
                                        </p:tav>
                                      </p:tavLst>
                                    </p:anim>
                                    <p:animEffect transition="in" filter="fade">
                                      <p:cBhvr>
                                        <p:cTn id="28" dur="1000"/>
                                        <p:tgtEl>
                                          <p:spTgt spid="1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anim calcmode="lin" valueType="num">
                                      <p:cBhvr>
                                        <p:cTn id="33" dur="1000" fill="hold"/>
                                        <p:tgtEl>
                                          <p:spTgt spid="163"/>
                                        </p:tgtEl>
                                        <p:attrNameLst>
                                          <p:attrName>ppt_w</p:attrName>
                                        </p:attrNameLst>
                                      </p:cBhvr>
                                      <p:tavLst>
                                        <p:tav tm="0">
                                          <p:val>
                                            <p:fltVal val="0"/>
                                          </p:val>
                                        </p:tav>
                                        <p:tav tm="100000">
                                          <p:val>
                                            <p:strVal val="#ppt_w"/>
                                          </p:val>
                                        </p:tav>
                                      </p:tavLst>
                                    </p:anim>
                                    <p:anim calcmode="lin" valueType="num">
                                      <p:cBhvr>
                                        <p:cTn id="34" dur="1000" fill="hold"/>
                                        <p:tgtEl>
                                          <p:spTgt spid="163"/>
                                        </p:tgtEl>
                                        <p:attrNameLst>
                                          <p:attrName>ppt_h</p:attrName>
                                        </p:attrNameLst>
                                      </p:cBhvr>
                                      <p:tavLst>
                                        <p:tav tm="0">
                                          <p:val>
                                            <p:fltVal val="0"/>
                                          </p:val>
                                        </p:tav>
                                        <p:tav tm="100000">
                                          <p:val>
                                            <p:strVal val="#ppt_h"/>
                                          </p:val>
                                        </p:tav>
                                      </p:tavLst>
                                    </p:anim>
                                    <p:animEffect transition="in" filter="fade">
                                      <p:cBhvr>
                                        <p:cTn id="35" dur="1000"/>
                                        <p:tgtEl>
                                          <p:spTgt spid="163"/>
                                        </p:tgtEl>
                                      </p:cBhvr>
                                    </p:animEffect>
                                  </p:childTnLst>
                                </p:cTn>
                              </p:par>
                              <p:par>
                                <p:cTn id="36" presetID="31" presetClass="entr" presetSubtype="0" fill="hold" nodeType="withEffect">
                                  <p:stCondLst>
                                    <p:cond delay="0"/>
                                  </p:stCondLst>
                                  <p:childTnLst>
                                    <p:set>
                                      <p:cBhvr>
                                        <p:cTn id="37" dur="1" fill="hold">
                                          <p:stCondLst>
                                            <p:cond delay="0"/>
                                          </p:stCondLst>
                                        </p:cTn>
                                        <p:tgtEl>
                                          <p:spTgt spid="136"/>
                                        </p:tgtEl>
                                        <p:attrNameLst>
                                          <p:attrName>style.visibility</p:attrName>
                                        </p:attrNameLst>
                                      </p:cBhvr>
                                      <p:to>
                                        <p:strVal val="visible"/>
                                      </p:to>
                                    </p:set>
                                    <p:anim calcmode="lin" valueType="num">
                                      <p:cBhvr>
                                        <p:cTn id="38" dur="1000" fill="hold"/>
                                        <p:tgtEl>
                                          <p:spTgt spid="136"/>
                                        </p:tgtEl>
                                        <p:attrNameLst>
                                          <p:attrName>ppt_w</p:attrName>
                                        </p:attrNameLst>
                                      </p:cBhvr>
                                      <p:tavLst>
                                        <p:tav tm="0">
                                          <p:val>
                                            <p:fltVal val="0"/>
                                          </p:val>
                                        </p:tav>
                                        <p:tav tm="100000">
                                          <p:val>
                                            <p:strVal val="#ppt_w"/>
                                          </p:val>
                                        </p:tav>
                                      </p:tavLst>
                                    </p:anim>
                                    <p:anim calcmode="lin" valueType="num">
                                      <p:cBhvr>
                                        <p:cTn id="39" dur="1000" fill="hold"/>
                                        <p:tgtEl>
                                          <p:spTgt spid="136"/>
                                        </p:tgtEl>
                                        <p:attrNameLst>
                                          <p:attrName>ppt_h</p:attrName>
                                        </p:attrNameLst>
                                      </p:cBhvr>
                                      <p:tavLst>
                                        <p:tav tm="0">
                                          <p:val>
                                            <p:fltVal val="0"/>
                                          </p:val>
                                        </p:tav>
                                        <p:tav tm="100000">
                                          <p:val>
                                            <p:strVal val="#ppt_h"/>
                                          </p:val>
                                        </p:tav>
                                      </p:tavLst>
                                    </p:anim>
                                    <p:anim calcmode="lin" valueType="num">
                                      <p:cBhvr>
                                        <p:cTn id="40" dur="1000" fill="hold"/>
                                        <p:tgtEl>
                                          <p:spTgt spid="136"/>
                                        </p:tgtEl>
                                        <p:attrNameLst>
                                          <p:attrName>style.rotation</p:attrName>
                                        </p:attrNameLst>
                                      </p:cBhvr>
                                      <p:tavLst>
                                        <p:tav tm="0">
                                          <p:val>
                                            <p:fltVal val="90"/>
                                          </p:val>
                                        </p:tav>
                                        <p:tav tm="100000">
                                          <p:val>
                                            <p:fltVal val="0"/>
                                          </p:val>
                                        </p:tav>
                                      </p:tavLst>
                                    </p:anim>
                                    <p:animEffect transition="in" filter="fade">
                                      <p:cBhvr>
                                        <p:cTn id="41" dur="1000"/>
                                        <p:tgtEl>
                                          <p:spTgt spid="13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60"/>
                                        </p:tgtEl>
                                        <p:attrNameLst>
                                          <p:attrName>style.visibility</p:attrName>
                                        </p:attrNameLst>
                                      </p:cBhvr>
                                      <p:to>
                                        <p:strVal val="visible"/>
                                      </p:to>
                                    </p:set>
                                    <p:anim calcmode="lin" valueType="num">
                                      <p:cBhvr>
                                        <p:cTn id="46" dur="1000" fill="hold"/>
                                        <p:tgtEl>
                                          <p:spTgt spid="160"/>
                                        </p:tgtEl>
                                        <p:attrNameLst>
                                          <p:attrName>ppt_w</p:attrName>
                                        </p:attrNameLst>
                                      </p:cBhvr>
                                      <p:tavLst>
                                        <p:tav tm="0">
                                          <p:val>
                                            <p:fltVal val="0"/>
                                          </p:val>
                                        </p:tav>
                                        <p:tav tm="100000">
                                          <p:val>
                                            <p:strVal val="#ppt_w"/>
                                          </p:val>
                                        </p:tav>
                                      </p:tavLst>
                                    </p:anim>
                                    <p:anim calcmode="lin" valueType="num">
                                      <p:cBhvr>
                                        <p:cTn id="47" dur="1000" fill="hold"/>
                                        <p:tgtEl>
                                          <p:spTgt spid="160"/>
                                        </p:tgtEl>
                                        <p:attrNameLst>
                                          <p:attrName>ppt_h</p:attrName>
                                        </p:attrNameLst>
                                      </p:cBhvr>
                                      <p:tavLst>
                                        <p:tav tm="0">
                                          <p:val>
                                            <p:fltVal val="0"/>
                                          </p:val>
                                        </p:tav>
                                        <p:tav tm="100000">
                                          <p:val>
                                            <p:strVal val="#ppt_h"/>
                                          </p:val>
                                        </p:tav>
                                      </p:tavLst>
                                    </p:anim>
                                    <p:animEffect transition="in" filter="fade">
                                      <p:cBhvr>
                                        <p:cTn id="48" dur="1000"/>
                                        <p:tgtEl>
                                          <p:spTgt spid="160"/>
                                        </p:tgtEl>
                                      </p:cBhvr>
                                    </p:animEffect>
                                  </p:childTnLst>
                                </p:cTn>
                              </p:par>
                              <p:par>
                                <p:cTn id="49" presetID="31" presetClass="entr" presetSubtype="0" fill="hold" nodeType="withEffect">
                                  <p:stCondLst>
                                    <p:cond delay="0"/>
                                  </p:stCondLst>
                                  <p:childTnLst>
                                    <p:set>
                                      <p:cBhvr>
                                        <p:cTn id="50" dur="1" fill="hold">
                                          <p:stCondLst>
                                            <p:cond delay="0"/>
                                          </p:stCondLst>
                                        </p:cTn>
                                        <p:tgtEl>
                                          <p:spTgt spid="130"/>
                                        </p:tgtEl>
                                        <p:attrNameLst>
                                          <p:attrName>style.visibility</p:attrName>
                                        </p:attrNameLst>
                                      </p:cBhvr>
                                      <p:to>
                                        <p:strVal val="visible"/>
                                      </p:to>
                                    </p:set>
                                    <p:anim calcmode="lin" valueType="num">
                                      <p:cBhvr>
                                        <p:cTn id="51" dur="1000" fill="hold"/>
                                        <p:tgtEl>
                                          <p:spTgt spid="130"/>
                                        </p:tgtEl>
                                        <p:attrNameLst>
                                          <p:attrName>ppt_w</p:attrName>
                                        </p:attrNameLst>
                                      </p:cBhvr>
                                      <p:tavLst>
                                        <p:tav tm="0">
                                          <p:val>
                                            <p:fltVal val="0"/>
                                          </p:val>
                                        </p:tav>
                                        <p:tav tm="100000">
                                          <p:val>
                                            <p:strVal val="#ppt_w"/>
                                          </p:val>
                                        </p:tav>
                                      </p:tavLst>
                                    </p:anim>
                                    <p:anim calcmode="lin" valueType="num">
                                      <p:cBhvr>
                                        <p:cTn id="52" dur="1000" fill="hold"/>
                                        <p:tgtEl>
                                          <p:spTgt spid="130"/>
                                        </p:tgtEl>
                                        <p:attrNameLst>
                                          <p:attrName>ppt_h</p:attrName>
                                        </p:attrNameLst>
                                      </p:cBhvr>
                                      <p:tavLst>
                                        <p:tav tm="0">
                                          <p:val>
                                            <p:fltVal val="0"/>
                                          </p:val>
                                        </p:tav>
                                        <p:tav tm="100000">
                                          <p:val>
                                            <p:strVal val="#ppt_h"/>
                                          </p:val>
                                        </p:tav>
                                      </p:tavLst>
                                    </p:anim>
                                    <p:anim calcmode="lin" valueType="num">
                                      <p:cBhvr>
                                        <p:cTn id="53" dur="1000" fill="hold"/>
                                        <p:tgtEl>
                                          <p:spTgt spid="130"/>
                                        </p:tgtEl>
                                        <p:attrNameLst>
                                          <p:attrName>style.rotation</p:attrName>
                                        </p:attrNameLst>
                                      </p:cBhvr>
                                      <p:tavLst>
                                        <p:tav tm="0">
                                          <p:val>
                                            <p:fltVal val="90"/>
                                          </p:val>
                                        </p:tav>
                                        <p:tav tm="100000">
                                          <p:val>
                                            <p:fltVal val="0"/>
                                          </p:val>
                                        </p:tav>
                                      </p:tavLst>
                                    </p:anim>
                                    <p:animEffect transition="in" filter="fade">
                                      <p:cBhvr>
                                        <p:cTn id="54" dur="1000"/>
                                        <p:tgtEl>
                                          <p:spTgt spid="13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57"/>
                                        </p:tgtEl>
                                        <p:attrNameLst>
                                          <p:attrName>style.visibility</p:attrName>
                                        </p:attrNameLst>
                                      </p:cBhvr>
                                      <p:to>
                                        <p:strVal val="visible"/>
                                      </p:to>
                                    </p:set>
                                    <p:anim calcmode="lin" valueType="num">
                                      <p:cBhvr>
                                        <p:cTn id="59" dur="1000" fill="hold"/>
                                        <p:tgtEl>
                                          <p:spTgt spid="157"/>
                                        </p:tgtEl>
                                        <p:attrNameLst>
                                          <p:attrName>ppt_w</p:attrName>
                                        </p:attrNameLst>
                                      </p:cBhvr>
                                      <p:tavLst>
                                        <p:tav tm="0">
                                          <p:val>
                                            <p:fltVal val="0"/>
                                          </p:val>
                                        </p:tav>
                                        <p:tav tm="100000">
                                          <p:val>
                                            <p:strVal val="#ppt_w"/>
                                          </p:val>
                                        </p:tav>
                                      </p:tavLst>
                                    </p:anim>
                                    <p:anim calcmode="lin" valueType="num">
                                      <p:cBhvr>
                                        <p:cTn id="60" dur="1000" fill="hold"/>
                                        <p:tgtEl>
                                          <p:spTgt spid="157"/>
                                        </p:tgtEl>
                                        <p:attrNameLst>
                                          <p:attrName>ppt_h</p:attrName>
                                        </p:attrNameLst>
                                      </p:cBhvr>
                                      <p:tavLst>
                                        <p:tav tm="0">
                                          <p:val>
                                            <p:fltVal val="0"/>
                                          </p:val>
                                        </p:tav>
                                        <p:tav tm="100000">
                                          <p:val>
                                            <p:strVal val="#ppt_h"/>
                                          </p:val>
                                        </p:tav>
                                      </p:tavLst>
                                    </p:anim>
                                    <p:animEffect transition="in" filter="fade">
                                      <p:cBhvr>
                                        <p:cTn id="61" dur="1000"/>
                                        <p:tgtEl>
                                          <p:spTgt spid="157"/>
                                        </p:tgtEl>
                                      </p:cBhvr>
                                    </p:animEffect>
                                  </p:childTnLst>
                                </p:cTn>
                              </p:par>
                              <p:par>
                                <p:cTn id="62" presetID="31" presetClass="entr" presetSubtype="0" fill="hold" nodeType="withEffect">
                                  <p:stCondLst>
                                    <p:cond delay="0"/>
                                  </p:stCondLst>
                                  <p:childTnLst>
                                    <p:set>
                                      <p:cBhvr>
                                        <p:cTn id="63" dur="1" fill="hold">
                                          <p:stCondLst>
                                            <p:cond delay="0"/>
                                          </p:stCondLst>
                                        </p:cTn>
                                        <p:tgtEl>
                                          <p:spTgt spid="142"/>
                                        </p:tgtEl>
                                        <p:attrNameLst>
                                          <p:attrName>style.visibility</p:attrName>
                                        </p:attrNameLst>
                                      </p:cBhvr>
                                      <p:to>
                                        <p:strVal val="visible"/>
                                      </p:to>
                                    </p:set>
                                    <p:anim calcmode="lin" valueType="num">
                                      <p:cBhvr>
                                        <p:cTn id="64" dur="1000" fill="hold"/>
                                        <p:tgtEl>
                                          <p:spTgt spid="142"/>
                                        </p:tgtEl>
                                        <p:attrNameLst>
                                          <p:attrName>ppt_w</p:attrName>
                                        </p:attrNameLst>
                                      </p:cBhvr>
                                      <p:tavLst>
                                        <p:tav tm="0">
                                          <p:val>
                                            <p:fltVal val="0"/>
                                          </p:val>
                                        </p:tav>
                                        <p:tav tm="100000">
                                          <p:val>
                                            <p:strVal val="#ppt_w"/>
                                          </p:val>
                                        </p:tav>
                                      </p:tavLst>
                                    </p:anim>
                                    <p:anim calcmode="lin" valueType="num">
                                      <p:cBhvr>
                                        <p:cTn id="65" dur="1000" fill="hold"/>
                                        <p:tgtEl>
                                          <p:spTgt spid="142"/>
                                        </p:tgtEl>
                                        <p:attrNameLst>
                                          <p:attrName>ppt_h</p:attrName>
                                        </p:attrNameLst>
                                      </p:cBhvr>
                                      <p:tavLst>
                                        <p:tav tm="0">
                                          <p:val>
                                            <p:fltVal val="0"/>
                                          </p:val>
                                        </p:tav>
                                        <p:tav tm="100000">
                                          <p:val>
                                            <p:strVal val="#ppt_h"/>
                                          </p:val>
                                        </p:tav>
                                      </p:tavLst>
                                    </p:anim>
                                    <p:anim calcmode="lin" valueType="num">
                                      <p:cBhvr>
                                        <p:cTn id="66" dur="1000" fill="hold"/>
                                        <p:tgtEl>
                                          <p:spTgt spid="142"/>
                                        </p:tgtEl>
                                        <p:attrNameLst>
                                          <p:attrName>style.rotation</p:attrName>
                                        </p:attrNameLst>
                                      </p:cBhvr>
                                      <p:tavLst>
                                        <p:tav tm="0">
                                          <p:val>
                                            <p:fltVal val="90"/>
                                          </p:val>
                                        </p:tav>
                                        <p:tav tm="100000">
                                          <p:val>
                                            <p:fltVal val="0"/>
                                          </p:val>
                                        </p:tav>
                                      </p:tavLst>
                                    </p:anim>
                                    <p:animEffect transition="in" filter="fade">
                                      <p:cBhvr>
                                        <p:cTn id="67" dur="1000"/>
                                        <p:tgtEl>
                                          <p:spTgt spid="142"/>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54"/>
                                        </p:tgtEl>
                                        <p:attrNameLst>
                                          <p:attrName>style.visibility</p:attrName>
                                        </p:attrNameLst>
                                      </p:cBhvr>
                                      <p:to>
                                        <p:strVal val="visible"/>
                                      </p:to>
                                    </p:set>
                                    <p:anim calcmode="lin" valueType="num">
                                      <p:cBhvr>
                                        <p:cTn id="72" dur="1000" fill="hold"/>
                                        <p:tgtEl>
                                          <p:spTgt spid="154"/>
                                        </p:tgtEl>
                                        <p:attrNameLst>
                                          <p:attrName>ppt_w</p:attrName>
                                        </p:attrNameLst>
                                      </p:cBhvr>
                                      <p:tavLst>
                                        <p:tav tm="0">
                                          <p:val>
                                            <p:fltVal val="0"/>
                                          </p:val>
                                        </p:tav>
                                        <p:tav tm="100000">
                                          <p:val>
                                            <p:strVal val="#ppt_w"/>
                                          </p:val>
                                        </p:tav>
                                      </p:tavLst>
                                    </p:anim>
                                    <p:anim calcmode="lin" valueType="num">
                                      <p:cBhvr>
                                        <p:cTn id="73" dur="1000" fill="hold"/>
                                        <p:tgtEl>
                                          <p:spTgt spid="154"/>
                                        </p:tgtEl>
                                        <p:attrNameLst>
                                          <p:attrName>ppt_h</p:attrName>
                                        </p:attrNameLst>
                                      </p:cBhvr>
                                      <p:tavLst>
                                        <p:tav tm="0">
                                          <p:val>
                                            <p:fltVal val="0"/>
                                          </p:val>
                                        </p:tav>
                                        <p:tav tm="100000">
                                          <p:val>
                                            <p:strVal val="#ppt_h"/>
                                          </p:val>
                                        </p:tav>
                                      </p:tavLst>
                                    </p:anim>
                                    <p:animEffect transition="in" filter="fade">
                                      <p:cBhvr>
                                        <p:cTn id="74" dur="1000"/>
                                        <p:tgtEl>
                                          <p:spTgt spid="154"/>
                                        </p:tgtEl>
                                      </p:cBhvr>
                                    </p:animEffect>
                                  </p:childTnLst>
                                </p:cTn>
                              </p:par>
                              <p:par>
                                <p:cTn id="75" presetID="31" presetClass="entr" presetSubtype="0" fill="hold" nodeType="withEffect">
                                  <p:stCondLst>
                                    <p:cond delay="0"/>
                                  </p:stCondLst>
                                  <p:childTnLst>
                                    <p:set>
                                      <p:cBhvr>
                                        <p:cTn id="76" dur="1" fill="hold">
                                          <p:stCondLst>
                                            <p:cond delay="0"/>
                                          </p:stCondLst>
                                        </p:cTn>
                                        <p:tgtEl>
                                          <p:spTgt spid="148"/>
                                        </p:tgtEl>
                                        <p:attrNameLst>
                                          <p:attrName>style.visibility</p:attrName>
                                        </p:attrNameLst>
                                      </p:cBhvr>
                                      <p:to>
                                        <p:strVal val="visible"/>
                                      </p:to>
                                    </p:set>
                                    <p:anim calcmode="lin" valueType="num">
                                      <p:cBhvr>
                                        <p:cTn id="77" dur="1000" fill="hold"/>
                                        <p:tgtEl>
                                          <p:spTgt spid="148"/>
                                        </p:tgtEl>
                                        <p:attrNameLst>
                                          <p:attrName>ppt_w</p:attrName>
                                        </p:attrNameLst>
                                      </p:cBhvr>
                                      <p:tavLst>
                                        <p:tav tm="0">
                                          <p:val>
                                            <p:fltVal val="0"/>
                                          </p:val>
                                        </p:tav>
                                        <p:tav tm="100000">
                                          <p:val>
                                            <p:strVal val="#ppt_w"/>
                                          </p:val>
                                        </p:tav>
                                      </p:tavLst>
                                    </p:anim>
                                    <p:anim calcmode="lin" valueType="num">
                                      <p:cBhvr>
                                        <p:cTn id="78" dur="1000" fill="hold"/>
                                        <p:tgtEl>
                                          <p:spTgt spid="148"/>
                                        </p:tgtEl>
                                        <p:attrNameLst>
                                          <p:attrName>ppt_h</p:attrName>
                                        </p:attrNameLst>
                                      </p:cBhvr>
                                      <p:tavLst>
                                        <p:tav tm="0">
                                          <p:val>
                                            <p:fltVal val="0"/>
                                          </p:val>
                                        </p:tav>
                                        <p:tav tm="100000">
                                          <p:val>
                                            <p:strVal val="#ppt_h"/>
                                          </p:val>
                                        </p:tav>
                                      </p:tavLst>
                                    </p:anim>
                                    <p:anim calcmode="lin" valueType="num">
                                      <p:cBhvr>
                                        <p:cTn id="79" dur="1000" fill="hold"/>
                                        <p:tgtEl>
                                          <p:spTgt spid="148"/>
                                        </p:tgtEl>
                                        <p:attrNameLst>
                                          <p:attrName>style.rotation</p:attrName>
                                        </p:attrNameLst>
                                      </p:cBhvr>
                                      <p:tavLst>
                                        <p:tav tm="0">
                                          <p:val>
                                            <p:fltVal val="90"/>
                                          </p:val>
                                        </p:tav>
                                        <p:tav tm="100000">
                                          <p:val>
                                            <p:fltVal val="0"/>
                                          </p:val>
                                        </p:tav>
                                      </p:tavLst>
                                    </p:anim>
                                    <p:animEffect transition="in" filter="fade">
                                      <p:cBhvr>
                                        <p:cTn id="80" dur="1000"/>
                                        <p:tgtEl>
                                          <p:spTgt spid="1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69"/>
                                        </p:tgtEl>
                                        <p:attrNameLst>
                                          <p:attrName>style.visibility</p:attrName>
                                        </p:attrNameLst>
                                      </p:cBhvr>
                                      <p:to>
                                        <p:strVal val="visible"/>
                                      </p:to>
                                    </p:set>
                                    <p:anim calcmode="lin" valueType="num">
                                      <p:cBhvr>
                                        <p:cTn id="85" dur="1000" fill="hold"/>
                                        <p:tgtEl>
                                          <p:spTgt spid="169"/>
                                        </p:tgtEl>
                                        <p:attrNameLst>
                                          <p:attrName>ppt_w</p:attrName>
                                        </p:attrNameLst>
                                      </p:cBhvr>
                                      <p:tavLst>
                                        <p:tav tm="0">
                                          <p:val>
                                            <p:fltVal val="0"/>
                                          </p:val>
                                        </p:tav>
                                        <p:tav tm="100000">
                                          <p:val>
                                            <p:strVal val="#ppt_w"/>
                                          </p:val>
                                        </p:tav>
                                      </p:tavLst>
                                    </p:anim>
                                    <p:anim calcmode="lin" valueType="num">
                                      <p:cBhvr>
                                        <p:cTn id="86" dur="1000" fill="hold"/>
                                        <p:tgtEl>
                                          <p:spTgt spid="169"/>
                                        </p:tgtEl>
                                        <p:attrNameLst>
                                          <p:attrName>ppt_h</p:attrName>
                                        </p:attrNameLst>
                                      </p:cBhvr>
                                      <p:tavLst>
                                        <p:tav tm="0">
                                          <p:val>
                                            <p:fltVal val="0"/>
                                          </p:val>
                                        </p:tav>
                                        <p:tav tm="100000">
                                          <p:val>
                                            <p:strVal val="#ppt_h"/>
                                          </p:val>
                                        </p:tav>
                                      </p:tavLst>
                                    </p:anim>
                                    <p:animEffect transition="in" filter="fade">
                                      <p:cBhvr>
                                        <p:cTn id="87" dur="1000"/>
                                        <p:tgtEl>
                                          <p:spTgt spid="169"/>
                                        </p:tgtEl>
                                      </p:cBhvr>
                                    </p:animEffect>
                                  </p:childTnLst>
                                </p:cTn>
                              </p:par>
                              <p:par>
                                <p:cTn id="88" presetID="31" presetClass="entr" presetSubtype="0" fill="hold" nodeType="withEffect">
                                  <p:stCondLst>
                                    <p:cond delay="0"/>
                                  </p:stCondLst>
                                  <p:childTnLst>
                                    <p:set>
                                      <p:cBhvr>
                                        <p:cTn id="89" dur="1" fill="hold">
                                          <p:stCondLst>
                                            <p:cond delay="0"/>
                                          </p:stCondLst>
                                        </p:cTn>
                                        <p:tgtEl>
                                          <p:spTgt spid="124"/>
                                        </p:tgtEl>
                                        <p:attrNameLst>
                                          <p:attrName>style.visibility</p:attrName>
                                        </p:attrNameLst>
                                      </p:cBhvr>
                                      <p:to>
                                        <p:strVal val="visible"/>
                                      </p:to>
                                    </p:set>
                                    <p:anim calcmode="lin" valueType="num">
                                      <p:cBhvr>
                                        <p:cTn id="90" dur="1000" fill="hold"/>
                                        <p:tgtEl>
                                          <p:spTgt spid="124"/>
                                        </p:tgtEl>
                                        <p:attrNameLst>
                                          <p:attrName>ppt_w</p:attrName>
                                        </p:attrNameLst>
                                      </p:cBhvr>
                                      <p:tavLst>
                                        <p:tav tm="0">
                                          <p:val>
                                            <p:fltVal val="0"/>
                                          </p:val>
                                        </p:tav>
                                        <p:tav tm="100000">
                                          <p:val>
                                            <p:strVal val="#ppt_w"/>
                                          </p:val>
                                        </p:tav>
                                      </p:tavLst>
                                    </p:anim>
                                    <p:anim calcmode="lin" valueType="num">
                                      <p:cBhvr>
                                        <p:cTn id="91" dur="1000" fill="hold"/>
                                        <p:tgtEl>
                                          <p:spTgt spid="124"/>
                                        </p:tgtEl>
                                        <p:attrNameLst>
                                          <p:attrName>ppt_h</p:attrName>
                                        </p:attrNameLst>
                                      </p:cBhvr>
                                      <p:tavLst>
                                        <p:tav tm="0">
                                          <p:val>
                                            <p:fltVal val="0"/>
                                          </p:val>
                                        </p:tav>
                                        <p:tav tm="100000">
                                          <p:val>
                                            <p:strVal val="#ppt_h"/>
                                          </p:val>
                                        </p:tav>
                                      </p:tavLst>
                                    </p:anim>
                                    <p:anim calcmode="lin" valueType="num">
                                      <p:cBhvr>
                                        <p:cTn id="92" dur="1000" fill="hold"/>
                                        <p:tgtEl>
                                          <p:spTgt spid="124"/>
                                        </p:tgtEl>
                                        <p:attrNameLst>
                                          <p:attrName>style.rotation</p:attrName>
                                        </p:attrNameLst>
                                      </p:cBhvr>
                                      <p:tavLst>
                                        <p:tav tm="0">
                                          <p:val>
                                            <p:fltVal val="90"/>
                                          </p:val>
                                        </p:tav>
                                        <p:tav tm="100000">
                                          <p:val>
                                            <p:fltVal val="0"/>
                                          </p:val>
                                        </p:tav>
                                      </p:tavLst>
                                    </p:anim>
                                    <p:animEffect transition="in" filter="fade">
                                      <p:cBhvr>
                                        <p:cTn id="93"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schemeClr>
            </a:gs>
            <a:gs pos="77000">
              <a:schemeClr val="tx1">
                <a:lumMod val="65000"/>
              </a:schemeClr>
            </a:gs>
          </a:gsLst>
          <a:lin ang="162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50F3F1-8DAA-466D-BDA2-C3CEAD16E8B6}"/>
              </a:ext>
            </a:extLst>
          </p:cNvPr>
          <p:cNvGrpSpPr/>
          <p:nvPr/>
        </p:nvGrpSpPr>
        <p:grpSpPr>
          <a:xfrm>
            <a:off x="6975998" y="1946083"/>
            <a:ext cx="5520118" cy="9699918"/>
            <a:chOff x="3885041" y="-521902"/>
            <a:chExt cx="4016375" cy="7051677"/>
          </a:xfrm>
        </p:grpSpPr>
        <p:sp>
          <p:nvSpPr>
            <p:cNvPr id="67" name="Freeform 66"/>
            <p:cNvSpPr>
              <a:spLocks noChangeArrowheads="1"/>
            </p:cNvSpPr>
            <p:nvPr/>
          </p:nvSpPr>
          <p:spPr bwMode="auto">
            <a:xfrm rot="5400000">
              <a:off x="2390410" y="1020355"/>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Freeform 65"/>
            <p:cNvSpPr>
              <a:spLocks noChangeArrowheads="1"/>
            </p:cNvSpPr>
            <p:nvPr/>
          </p:nvSpPr>
          <p:spPr bwMode="auto">
            <a:xfrm rot="5400000">
              <a:off x="2367391" y="995750"/>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Freeform 68"/>
            <p:cNvSpPr>
              <a:spLocks noChangeArrowheads="1"/>
            </p:cNvSpPr>
            <p:nvPr/>
          </p:nvSpPr>
          <p:spPr bwMode="auto">
            <a:xfrm rot="5400000">
              <a:off x="2578528" y="1178313"/>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BE15E65-9AFA-4B4E-A9F9-AFB6D8763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12" y="3203825"/>
            <a:ext cx="928558" cy="1950750"/>
          </a:xfrm>
          <a:prstGeom prst="rect">
            <a:avLst/>
          </a:prstGeom>
        </p:spPr>
      </p:pic>
      <p:pic>
        <p:nvPicPr>
          <p:cNvPr id="21" name="Picture 20">
            <a:extLst>
              <a:ext uri="{FF2B5EF4-FFF2-40B4-BE49-F238E27FC236}">
                <a16:creationId xmlns:a16="http://schemas.microsoft.com/office/drawing/2014/main" id="{DA6AF58F-85D6-49D7-9874-73192596D5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3862" y="3834994"/>
            <a:ext cx="1075151" cy="1913769"/>
          </a:xfrm>
          <a:prstGeom prst="rect">
            <a:avLst/>
          </a:prstGeom>
        </p:spPr>
      </p:pic>
      <p:pic>
        <p:nvPicPr>
          <p:cNvPr id="18" name="Picture 17">
            <a:extLst>
              <a:ext uri="{FF2B5EF4-FFF2-40B4-BE49-F238E27FC236}">
                <a16:creationId xmlns:a16="http://schemas.microsoft.com/office/drawing/2014/main" id="{8AE2410C-6E4D-491D-8407-35E400A5FC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679" y="2740933"/>
            <a:ext cx="2497634" cy="2751846"/>
          </a:xfrm>
          <a:prstGeom prst="rect">
            <a:avLst/>
          </a:prstGeom>
        </p:spPr>
      </p:pic>
      <p:pic>
        <p:nvPicPr>
          <p:cNvPr id="16" name="Picture 15">
            <a:extLst>
              <a:ext uri="{FF2B5EF4-FFF2-40B4-BE49-F238E27FC236}">
                <a16:creationId xmlns:a16="http://schemas.microsoft.com/office/drawing/2014/main" id="{643E9AC0-1975-45E8-A01E-16EF27BE61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22481" y="457"/>
            <a:ext cx="1931444" cy="1834159"/>
          </a:xfrm>
          <a:prstGeom prst="rect">
            <a:avLst/>
          </a:prstGeom>
        </p:spPr>
      </p:pic>
      <p:pic>
        <p:nvPicPr>
          <p:cNvPr id="10" name="Picture 9">
            <a:extLst>
              <a:ext uri="{FF2B5EF4-FFF2-40B4-BE49-F238E27FC236}">
                <a16:creationId xmlns:a16="http://schemas.microsoft.com/office/drawing/2014/main" id="{55BFE5BC-DA56-47FE-9CBA-DF3FE54AEB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5225" y="2983721"/>
            <a:ext cx="1704300" cy="2062617"/>
          </a:xfrm>
          <a:prstGeom prst="rect">
            <a:avLst/>
          </a:prstGeom>
        </p:spPr>
      </p:pic>
      <p:grpSp>
        <p:nvGrpSpPr>
          <p:cNvPr id="106" name="Group 105"/>
          <p:cNvGrpSpPr/>
          <p:nvPr/>
        </p:nvGrpSpPr>
        <p:grpSpPr>
          <a:xfrm rot="20733895">
            <a:off x="-1993971" y="836185"/>
            <a:ext cx="16057637" cy="9402233"/>
            <a:chOff x="-1470164" y="1204581"/>
            <a:chExt cx="12043228" cy="7051675"/>
          </a:xfrm>
        </p:grpSpPr>
        <p:grpSp>
          <p:nvGrpSpPr>
            <p:cNvPr id="88" name="Group 87"/>
            <p:cNvGrpSpPr/>
            <p:nvPr/>
          </p:nvGrpSpPr>
          <p:grpSpPr>
            <a:xfrm rot="8190398">
              <a:off x="-1470164" y="2483937"/>
              <a:ext cx="7051675" cy="4016375"/>
              <a:chOff x="1105188" y="432378"/>
              <a:chExt cx="7051675" cy="4016375"/>
            </a:xfrm>
            <a:effectLst>
              <a:outerShdw blurRad="50800" dist="38100" dir="2700000" algn="tl" rotWithShape="0">
                <a:prstClr val="black">
                  <a:alpha val="40000"/>
                </a:prstClr>
              </a:outerShdw>
            </a:effectLst>
          </p:grpSpPr>
          <p:sp>
            <p:nvSpPr>
              <p:cNvPr id="89" name="Freeform 88"/>
              <p:cNvSpPr>
                <a:spLocks noChangeArrowheads="1"/>
              </p:cNvSpPr>
              <p:nvPr/>
            </p:nvSpPr>
            <p:spPr bwMode="auto">
              <a:xfrm>
                <a:off x="1105188" y="432378"/>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Freeform 89"/>
              <p:cNvSpPr>
                <a:spLocks noChangeArrowheads="1"/>
              </p:cNvSpPr>
              <p:nvPr/>
            </p:nvSpPr>
            <p:spPr bwMode="auto">
              <a:xfrm>
                <a:off x="1105188" y="472066"/>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Freeform 90"/>
              <p:cNvSpPr>
                <a:spLocks noChangeArrowheads="1"/>
              </p:cNvSpPr>
              <p:nvPr/>
            </p:nvSpPr>
            <p:spPr bwMode="auto">
              <a:xfrm>
                <a:off x="7931438" y="1405516"/>
                <a:ext cx="69850" cy="79375"/>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Freeform 91"/>
              <p:cNvSpPr>
                <a:spLocks noChangeArrowheads="1"/>
              </p:cNvSpPr>
              <p:nvPr/>
            </p:nvSpPr>
            <p:spPr bwMode="auto">
              <a:xfrm>
                <a:off x="1341726" y="589541"/>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Freeform 92"/>
              <p:cNvSpPr>
                <a:spLocks noChangeArrowheads="1"/>
              </p:cNvSpPr>
              <p:nvPr/>
            </p:nvSpPr>
            <p:spPr bwMode="auto">
              <a:xfrm>
                <a:off x="1105188" y="1091191"/>
                <a:ext cx="79375" cy="69850"/>
              </a:xfrm>
              <a:custGeom>
                <a:avLst/>
                <a:gdLst>
                  <a:gd name="T0" fmla="*/ 218 w 219"/>
                  <a:gd name="T1" fmla="*/ 191 h 192"/>
                  <a:gd name="T2" fmla="*/ 0 w 219"/>
                  <a:gd name="T3" fmla="*/ 191 h 192"/>
                  <a:gd name="T4" fmla="*/ 0 w 219"/>
                  <a:gd name="T5" fmla="*/ 0 h 192"/>
                  <a:gd name="T6" fmla="*/ 218 w 219"/>
                  <a:gd name="T7" fmla="*/ 0 h 192"/>
                  <a:gd name="T8" fmla="*/ 218 w 219"/>
                  <a:gd name="T9" fmla="*/ 191 h 192"/>
                </a:gdLst>
                <a:ahLst/>
                <a:cxnLst>
                  <a:cxn ang="0">
                    <a:pos x="T0" y="T1"/>
                  </a:cxn>
                  <a:cxn ang="0">
                    <a:pos x="T2" y="T3"/>
                  </a:cxn>
                  <a:cxn ang="0">
                    <a:pos x="T4" y="T5"/>
                  </a:cxn>
                  <a:cxn ang="0">
                    <a:pos x="T6" y="T7"/>
                  </a:cxn>
                  <a:cxn ang="0">
                    <a:pos x="T8" y="T9"/>
                  </a:cxn>
                </a:cxnLst>
                <a:rect l="0" t="0" r="r" b="b"/>
                <a:pathLst>
                  <a:path w="219" h="192">
                    <a:moveTo>
                      <a:pt x="218" y="191"/>
                    </a:moveTo>
                    <a:lnTo>
                      <a:pt x="0" y="191"/>
                    </a:lnTo>
                    <a:lnTo>
                      <a:pt x="0" y="0"/>
                    </a:lnTo>
                    <a:lnTo>
                      <a:pt x="218" y="0"/>
                    </a:lnTo>
                    <a:lnTo>
                      <a:pt x="218" y="191"/>
                    </a:ln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94" name="Group 93"/>
            <p:cNvGrpSpPr/>
            <p:nvPr/>
          </p:nvGrpSpPr>
          <p:grpSpPr>
            <a:xfrm rot="13590398">
              <a:off x="5039039" y="2722231"/>
              <a:ext cx="7051675" cy="4016375"/>
              <a:chOff x="1105188" y="432378"/>
              <a:chExt cx="7051675" cy="4016375"/>
            </a:xfrm>
            <a:effectLst>
              <a:outerShdw blurRad="50800" dist="38100" dir="2700000" algn="tl" rotWithShape="0">
                <a:prstClr val="black">
                  <a:alpha val="40000"/>
                </a:prstClr>
              </a:outerShdw>
            </a:effectLst>
          </p:grpSpPr>
          <p:sp>
            <p:nvSpPr>
              <p:cNvPr id="95" name="Freeform 94"/>
              <p:cNvSpPr>
                <a:spLocks noChangeArrowheads="1"/>
              </p:cNvSpPr>
              <p:nvPr/>
            </p:nvSpPr>
            <p:spPr bwMode="auto">
              <a:xfrm>
                <a:off x="1105188" y="432378"/>
                <a:ext cx="7051675" cy="4016375"/>
              </a:xfrm>
              <a:custGeom>
                <a:avLst/>
                <a:gdLst>
                  <a:gd name="T0" fmla="*/ 10640 w 19589"/>
                  <a:gd name="T1" fmla="*/ 11157 h 11158"/>
                  <a:gd name="T2" fmla="*/ 10640 w 19589"/>
                  <a:gd name="T3" fmla="*/ 11157 h 11158"/>
                  <a:gd name="T4" fmla="*/ 4966 w 19589"/>
                  <a:gd name="T5" fmla="*/ 11157 h 11158"/>
                  <a:gd name="T6" fmla="*/ 2265 w 19589"/>
                  <a:gd name="T7" fmla="*/ 8457 h 11158"/>
                  <a:gd name="T8" fmla="*/ 4857 w 19589"/>
                  <a:gd name="T9" fmla="*/ 5756 h 11158"/>
                  <a:gd name="T10" fmla="*/ 6630 w 19589"/>
                  <a:gd name="T11" fmla="*/ 4093 h 11158"/>
                  <a:gd name="T12" fmla="*/ 4966 w 19589"/>
                  <a:gd name="T13" fmla="*/ 2456 h 11158"/>
                  <a:gd name="T14" fmla="*/ 0 w 19589"/>
                  <a:gd name="T15" fmla="*/ 2456 h 11158"/>
                  <a:gd name="T16" fmla="*/ 0 w 19589"/>
                  <a:gd name="T17" fmla="*/ 1392 h 11158"/>
                  <a:gd name="T18" fmla="*/ 4966 w 19589"/>
                  <a:gd name="T19" fmla="*/ 1392 h 11158"/>
                  <a:gd name="T20" fmla="*/ 7666 w 19589"/>
                  <a:gd name="T21" fmla="*/ 4093 h 11158"/>
                  <a:gd name="T22" fmla="*/ 5075 w 19589"/>
                  <a:gd name="T23" fmla="*/ 6792 h 11158"/>
                  <a:gd name="T24" fmla="*/ 3328 w 19589"/>
                  <a:gd name="T25" fmla="*/ 8457 h 11158"/>
                  <a:gd name="T26" fmla="*/ 4966 w 19589"/>
                  <a:gd name="T27" fmla="*/ 10094 h 11158"/>
                  <a:gd name="T28" fmla="*/ 10640 w 19589"/>
                  <a:gd name="T29" fmla="*/ 10094 h 11158"/>
                  <a:gd name="T30" fmla="*/ 12276 w 19589"/>
                  <a:gd name="T31" fmla="*/ 8457 h 11158"/>
                  <a:gd name="T32" fmla="*/ 12276 w 19589"/>
                  <a:gd name="T33" fmla="*/ 5402 h 11158"/>
                  <a:gd name="T34" fmla="*/ 10640 w 19589"/>
                  <a:gd name="T35" fmla="*/ 5402 h 11158"/>
                  <a:gd name="T36" fmla="*/ 7912 w 19589"/>
                  <a:gd name="T37" fmla="*/ 2701 h 11158"/>
                  <a:gd name="T38" fmla="*/ 10640 w 19589"/>
                  <a:gd name="T39" fmla="*/ 0 h 11158"/>
                  <a:gd name="T40" fmla="*/ 13340 w 19589"/>
                  <a:gd name="T41" fmla="*/ 2701 h 11158"/>
                  <a:gd name="T42" fmla="*/ 13340 w 19589"/>
                  <a:gd name="T43" fmla="*/ 4338 h 11158"/>
                  <a:gd name="T44" fmla="*/ 16887 w 19589"/>
                  <a:gd name="T45" fmla="*/ 4338 h 11158"/>
                  <a:gd name="T46" fmla="*/ 18551 w 19589"/>
                  <a:gd name="T47" fmla="*/ 2701 h 11158"/>
                  <a:gd name="T48" fmla="*/ 19588 w 19589"/>
                  <a:gd name="T49" fmla="*/ 2701 h 11158"/>
                  <a:gd name="T50" fmla="*/ 16887 w 19589"/>
                  <a:gd name="T51" fmla="*/ 5402 h 11158"/>
                  <a:gd name="T52" fmla="*/ 13340 w 19589"/>
                  <a:gd name="T53" fmla="*/ 5402 h 11158"/>
                  <a:gd name="T54" fmla="*/ 13340 w 19589"/>
                  <a:gd name="T55" fmla="*/ 8457 h 11158"/>
                  <a:gd name="T56" fmla="*/ 10640 w 19589"/>
                  <a:gd name="T57" fmla="*/ 11157 h 11158"/>
                  <a:gd name="T58" fmla="*/ 10640 w 19589"/>
                  <a:gd name="T59" fmla="*/ 1037 h 11158"/>
                  <a:gd name="T60" fmla="*/ 10640 w 19589"/>
                  <a:gd name="T61" fmla="*/ 1037 h 11158"/>
                  <a:gd name="T62" fmla="*/ 8976 w 19589"/>
                  <a:gd name="T63" fmla="*/ 2701 h 11158"/>
                  <a:gd name="T64" fmla="*/ 10640 w 19589"/>
                  <a:gd name="T65" fmla="*/ 4338 h 11158"/>
                  <a:gd name="T66" fmla="*/ 12276 w 19589"/>
                  <a:gd name="T67" fmla="*/ 4338 h 11158"/>
                  <a:gd name="T68" fmla="*/ 12276 w 19589"/>
                  <a:gd name="T69" fmla="*/ 2701 h 11158"/>
                  <a:gd name="T70" fmla="*/ 10640 w 19589"/>
                  <a:gd name="T71" fmla="*/ 1037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89" h="11158">
                    <a:moveTo>
                      <a:pt x="10640" y="11157"/>
                    </a:moveTo>
                    <a:lnTo>
                      <a:pt x="10640" y="11157"/>
                    </a:lnTo>
                    <a:cubicBezTo>
                      <a:pt x="4966" y="11157"/>
                      <a:pt x="4966" y="11157"/>
                      <a:pt x="4966" y="11157"/>
                    </a:cubicBezTo>
                    <a:cubicBezTo>
                      <a:pt x="3465" y="11157"/>
                      <a:pt x="2265" y="9930"/>
                      <a:pt x="2265" y="8457"/>
                    </a:cubicBezTo>
                    <a:cubicBezTo>
                      <a:pt x="2265" y="7638"/>
                      <a:pt x="2592" y="6192"/>
                      <a:pt x="4857" y="5756"/>
                    </a:cubicBezTo>
                    <a:cubicBezTo>
                      <a:pt x="6057" y="5511"/>
                      <a:pt x="6630" y="4966"/>
                      <a:pt x="6630" y="4093"/>
                    </a:cubicBezTo>
                    <a:cubicBezTo>
                      <a:pt x="6630" y="3192"/>
                      <a:pt x="5866" y="2456"/>
                      <a:pt x="4966" y="2456"/>
                    </a:cubicBezTo>
                    <a:cubicBezTo>
                      <a:pt x="0" y="2456"/>
                      <a:pt x="0" y="2456"/>
                      <a:pt x="0" y="2456"/>
                    </a:cubicBezTo>
                    <a:cubicBezTo>
                      <a:pt x="0" y="1392"/>
                      <a:pt x="0" y="1392"/>
                      <a:pt x="0" y="1392"/>
                    </a:cubicBezTo>
                    <a:cubicBezTo>
                      <a:pt x="4966" y="1392"/>
                      <a:pt x="4966" y="1392"/>
                      <a:pt x="4966" y="1392"/>
                    </a:cubicBezTo>
                    <a:cubicBezTo>
                      <a:pt x="6466" y="1392"/>
                      <a:pt x="7666" y="2592"/>
                      <a:pt x="7666" y="4093"/>
                    </a:cubicBezTo>
                    <a:cubicBezTo>
                      <a:pt x="7666" y="4911"/>
                      <a:pt x="7339" y="6328"/>
                      <a:pt x="5075" y="6792"/>
                    </a:cubicBezTo>
                    <a:cubicBezTo>
                      <a:pt x="3902" y="7010"/>
                      <a:pt x="3328" y="7556"/>
                      <a:pt x="3328" y="8457"/>
                    </a:cubicBezTo>
                    <a:cubicBezTo>
                      <a:pt x="3328" y="9357"/>
                      <a:pt x="4065" y="10094"/>
                      <a:pt x="4966" y="10094"/>
                    </a:cubicBezTo>
                    <a:cubicBezTo>
                      <a:pt x="10640" y="10094"/>
                      <a:pt x="10640" y="10094"/>
                      <a:pt x="10640" y="10094"/>
                    </a:cubicBezTo>
                    <a:cubicBezTo>
                      <a:pt x="11540" y="10094"/>
                      <a:pt x="12276" y="9357"/>
                      <a:pt x="12276" y="8457"/>
                    </a:cubicBezTo>
                    <a:cubicBezTo>
                      <a:pt x="12276" y="5402"/>
                      <a:pt x="12276" y="5402"/>
                      <a:pt x="12276" y="5402"/>
                    </a:cubicBezTo>
                    <a:cubicBezTo>
                      <a:pt x="10640" y="5402"/>
                      <a:pt x="10640" y="5402"/>
                      <a:pt x="10640" y="5402"/>
                    </a:cubicBezTo>
                    <a:cubicBezTo>
                      <a:pt x="9140" y="5402"/>
                      <a:pt x="7912" y="4202"/>
                      <a:pt x="7912" y="2701"/>
                    </a:cubicBezTo>
                    <a:cubicBezTo>
                      <a:pt x="7912" y="1200"/>
                      <a:pt x="9140" y="0"/>
                      <a:pt x="10640" y="0"/>
                    </a:cubicBezTo>
                    <a:cubicBezTo>
                      <a:pt x="12112" y="0"/>
                      <a:pt x="13340" y="1200"/>
                      <a:pt x="13340" y="2701"/>
                    </a:cubicBezTo>
                    <a:cubicBezTo>
                      <a:pt x="13340" y="4338"/>
                      <a:pt x="13340" y="4338"/>
                      <a:pt x="13340" y="4338"/>
                    </a:cubicBezTo>
                    <a:cubicBezTo>
                      <a:pt x="16887" y="4338"/>
                      <a:pt x="16887" y="4338"/>
                      <a:pt x="16887" y="4338"/>
                    </a:cubicBezTo>
                    <a:cubicBezTo>
                      <a:pt x="17814" y="4338"/>
                      <a:pt x="18551" y="3601"/>
                      <a:pt x="18551" y="2701"/>
                    </a:cubicBezTo>
                    <a:cubicBezTo>
                      <a:pt x="19588" y="2701"/>
                      <a:pt x="19588" y="2701"/>
                      <a:pt x="19588" y="2701"/>
                    </a:cubicBezTo>
                    <a:cubicBezTo>
                      <a:pt x="19588" y="4202"/>
                      <a:pt x="18388" y="5402"/>
                      <a:pt x="16887" y="5402"/>
                    </a:cubicBezTo>
                    <a:cubicBezTo>
                      <a:pt x="13340" y="5402"/>
                      <a:pt x="13340" y="5402"/>
                      <a:pt x="13340" y="5402"/>
                    </a:cubicBezTo>
                    <a:cubicBezTo>
                      <a:pt x="13340" y="8457"/>
                      <a:pt x="13340" y="8457"/>
                      <a:pt x="13340" y="8457"/>
                    </a:cubicBezTo>
                    <a:cubicBezTo>
                      <a:pt x="13340" y="9930"/>
                      <a:pt x="12112" y="11157"/>
                      <a:pt x="10640" y="11157"/>
                    </a:cubicBezTo>
                    <a:close/>
                    <a:moveTo>
                      <a:pt x="10640" y="1037"/>
                    </a:moveTo>
                    <a:lnTo>
                      <a:pt x="10640" y="1037"/>
                    </a:lnTo>
                    <a:cubicBezTo>
                      <a:pt x="9712" y="1037"/>
                      <a:pt x="8976" y="1801"/>
                      <a:pt x="8976" y="2701"/>
                    </a:cubicBezTo>
                    <a:cubicBezTo>
                      <a:pt x="8976" y="3601"/>
                      <a:pt x="9712" y="4338"/>
                      <a:pt x="10640" y="4338"/>
                    </a:cubicBezTo>
                    <a:cubicBezTo>
                      <a:pt x="12276" y="4338"/>
                      <a:pt x="12276" y="4338"/>
                      <a:pt x="12276" y="4338"/>
                    </a:cubicBezTo>
                    <a:cubicBezTo>
                      <a:pt x="12276" y="2701"/>
                      <a:pt x="12276" y="2701"/>
                      <a:pt x="12276" y="2701"/>
                    </a:cubicBezTo>
                    <a:cubicBezTo>
                      <a:pt x="12276" y="1801"/>
                      <a:pt x="11540" y="1037"/>
                      <a:pt x="10640" y="1037"/>
                    </a:cubicBezTo>
                    <a:close/>
                  </a:path>
                </a:pathLst>
              </a:custGeom>
              <a:solidFill>
                <a:srgbClr val="797A7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Freeform 95"/>
              <p:cNvSpPr>
                <a:spLocks noChangeArrowheads="1"/>
              </p:cNvSpPr>
              <p:nvPr/>
            </p:nvSpPr>
            <p:spPr bwMode="auto">
              <a:xfrm>
                <a:off x="1105188" y="472066"/>
                <a:ext cx="7013575" cy="3929062"/>
              </a:xfrm>
              <a:custGeom>
                <a:avLst/>
                <a:gdLst>
                  <a:gd name="T0" fmla="*/ 10640 w 19480"/>
                  <a:gd name="T1" fmla="*/ 10912 h 10913"/>
                  <a:gd name="T2" fmla="*/ 10640 w 19480"/>
                  <a:gd name="T3" fmla="*/ 10912 h 10913"/>
                  <a:gd name="T4" fmla="*/ 4966 w 19480"/>
                  <a:gd name="T5" fmla="*/ 10912 h 10913"/>
                  <a:gd name="T6" fmla="*/ 2401 w 19480"/>
                  <a:gd name="T7" fmla="*/ 8348 h 10913"/>
                  <a:gd name="T8" fmla="*/ 4884 w 19480"/>
                  <a:gd name="T9" fmla="*/ 5756 h 10913"/>
                  <a:gd name="T10" fmla="*/ 6275 w 19480"/>
                  <a:gd name="T11" fmla="*/ 5129 h 10913"/>
                  <a:gd name="T12" fmla="*/ 6739 w 19480"/>
                  <a:gd name="T13" fmla="*/ 3984 h 10913"/>
                  <a:gd name="T14" fmla="*/ 4966 w 19480"/>
                  <a:gd name="T15" fmla="*/ 2210 h 10913"/>
                  <a:gd name="T16" fmla="*/ 0 w 19480"/>
                  <a:gd name="T17" fmla="*/ 2210 h 10913"/>
                  <a:gd name="T18" fmla="*/ 0 w 19480"/>
                  <a:gd name="T19" fmla="*/ 1419 h 10913"/>
                  <a:gd name="T20" fmla="*/ 4966 w 19480"/>
                  <a:gd name="T21" fmla="*/ 1419 h 10913"/>
                  <a:gd name="T22" fmla="*/ 7557 w 19480"/>
                  <a:gd name="T23" fmla="*/ 3984 h 10913"/>
                  <a:gd name="T24" fmla="*/ 5047 w 19480"/>
                  <a:gd name="T25" fmla="*/ 6547 h 10913"/>
                  <a:gd name="T26" fmla="*/ 3656 w 19480"/>
                  <a:gd name="T27" fmla="*/ 7202 h 10913"/>
                  <a:gd name="T28" fmla="*/ 3192 w 19480"/>
                  <a:gd name="T29" fmla="*/ 8348 h 10913"/>
                  <a:gd name="T30" fmla="*/ 4966 w 19480"/>
                  <a:gd name="T31" fmla="*/ 10121 h 10913"/>
                  <a:gd name="T32" fmla="*/ 10640 w 19480"/>
                  <a:gd name="T33" fmla="*/ 10121 h 10913"/>
                  <a:gd name="T34" fmla="*/ 12413 w 19480"/>
                  <a:gd name="T35" fmla="*/ 8348 h 10913"/>
                  <a:gd name="T36" fmla="*/ 12413 w 19480"/>
                  <a:gd name="T37" fmla="*/ 5156 h 10913"/>
                  <a:gd name="T38" fmla="*/ 10640 w 19480"/>
                  <a:gd name="T39" fmla="*/ 5156 h 10913"/>
                  <a:gd name="T40" fmla="*/ 8048 w 19480"/>
                  <a:gd name="T41" fmla="*/ 2592 h 10913"/>
                  <a:gd name="T42" fmla="*/ 10640 w 19480"/>
                  <a:gd name="T43" fmla="*/ 0 h 10913"/>
                  <a:gd name="T44" fmla="*/ 13204 w 19480"/>
                  <a:gd name="T45" fmla="*/ 2592 h 10913"/>
                  <a:gd name="T46" fmla="*/ 13204 w 19480"/>
                  <a:gd name="T47" fmla="*/ 4365 h 10913"/>
                  <a:gd name="T48" fmla="*/ 16887 w 19480"/>
                  <a:gd name="T49" fmla="*/ 4365 h 10913"/>
                  <a:gd name="T50" fmla="*/ 18660 w 19480"/>
                  <a:gd name="T51" fmla="*/ 2592 h 10913"/>
                  <a:gd name="T52" fmla="*/ 19479 w 19480"/>
                  <a:gd name="T53" fmla="*/ 2592 h 10913"/>
                  <a:gd name="T54" fmla="*/ 16887 w 19480"/>
                  <a:gd name="T55" fmla="*/ 5156 h 10913"/>
                  <a:gd name="T56" fmla="*/ 13204 w 19480"/>
                  <a:gd name="T57" fmla="*/ 5156 h 10913"/>
                  <a:gd name="T58" fmla="*/ 13204 w 19480"/>
                  <a:gd name="T59" fmla="*/ 8348 h 10913"/>
                  <a:gd name="T60" fmla="*/ 10640 w 19480"/>
                  <a:gd name="T61" fmla="*/ 10912 h 10913"/>
                  <a:gd name="T62" fmla="*/ 10640 w 19480"/>
                  <a:gd name="T63" fmla="*/ 819 h 10913"/>
                  <a:gd name="T64" fmla="*/ 10640 w 19480"/>
                  <a:gd name="T65" fmla="*/ 819 h 10913"/>
                  <a:gd name="T66" fmla="*/ 8839 w 19480"/>
                  <a:gd name="T67" fmla="*/ 2592 h 10913"/>
                  <a:gd name="T68" fmla="*/ 10640 w 19480"/>
                  <a:gd name="T69" fmla="*/ 4365 h 10913"/>
                  <a:gd name="T70" fmla="*/ 12413 w 19480"/>
                  <a:gd name="T71" fmla="*/ 4365 h 10913"/>
                  <a:gd name="T72" fmla="*/ 12413 w 19480"/>
                  <a:gd name="T73" fmla="*/ 2592 h 10913"/>
                  <a:gd name="T74" fmla="*/ 10640 w 19480"/>
                  <a:gd name="T75" fmla="*/ 819 h 10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80" h="10913">
                    <a:moveTo>
                      <a:pt x="10640" y="10912"/>
                    </a:moveTo>
                    <a:lnTo>
                      <a:pt x="10640" y="10912"/>
                    </a:lnTo>
                    <a:cubicBezTo>
                      <a:pt x="4966" y="10912"/>
                      <a:pt x="4966" y="10912"/>
                      <a:pt x="4966" y="10912"/>
                    </a:cubicBezTo>
                    <a:cubicBezTo>
                      <a:pt x="3546" y="10912"/>
                      <a:pt x="2401" y="9767"/>
                      <a:pt x="2401" y="8348"/>
                    </a:cubicBezTo>
                    <a:cubicBezTo>
                      <a:pt x="2401" y="7010"/>
                      <a:pt x="3274" y="6083"/>
                      <a:pt x="4884" y="5756"/>
                    </a:cubicBezTo>
                    <a:cubicBezTo>
                      <a:pt x="5511" y="5647"/>
                      <a:pt x="5975" y="5429"/>
                      <a:pt x="6275" y="5129"/>
                    </a:cubicBezTo>
                    <a:cubicBezTo>
                      <a:pt x="6603" y="4829"/>
                      <a:pt x="6739" y="4474"/>
                      <a:pt x="6739" y="3984"/>
                    </a:cubicBezTo>
                    <a:cubicBezTo>
                      <a:pt x="6739" y="3002"/>
                      <a:pt x="5948" y="2210"/>
                      <a:pt x="4966" y="2210"/>
                    </a:cubicBezTo>
                    <a:cubicBezTo>
                      <a:pt x="0" y="2210"/>
                      <a:pt x="0" y="2210"/>
                      <a:pt x="0" y="2210"/>
                    </a:cubicBezTo>
                    <a:cubicBezTo>
                      <a:pt x="0" y="1419"/>
                      <a:pt x="0" y="1419"/>
                      <a:pt x="0" y="1419"/>
                    </a:cubicBezTo>
                    <a:cubicBezTo>
                      <a:pt x="4966" y="1419"/>
                      <a:pt x="4966" y="1419"/>
                      <a:pt x="4966" y="1419"/>
                    </a:cubicBezTo>
                    <a:cubicBezTo>
                      <a:pt x="6384" y="1419"/>
                      <a:pt x="7557" y="2565"/>
                      <a:pt x="7557" y="3984"/>
                    </a:cubicBezTo>
                    <a:cubicBezTo>
                      <a:pt x="7557" y="5320"/>
                      <a:pt x="6657" y="6219"/>
                      <a:pt x="5047" y="6547"/>
                    </a:cubicBezTo>
                    <a:cubicBezTo>
                      <a:pt x="4420" y="6683"/>
                      <a:pt x="3956" y="6901"/>
                      <a:pt x="3656" y="7202"/>
                    </a:cubicBezTo>
                    <a:cubicBezTo>
                      <a:pt x="3328" y="7475"/>
                      <a:pt x="3192" y="7856"/>
                      <a:pt x="3192" y="8348"/>
                    </a:cubicBezTo>
                    <a:cubicBezTo>
                      <a:pt x="3192" y="9330"/>
                      <a:pt x="3984" y="10121"/>
                      <a:pt x="4966" y="10121"/>
                    </a:cubicBezTo>
                    <a:cubicBezTo>
                      <a:pt x="10640" y="10121"/>
                      <a:pt x="10640" y="10121"/>
                      <a:pt x="10640" y="10121"/>
                    </a:cubicBezTo>
                    <a:cubicBezTo>
                      <a:pt x="11594" y="10121"/>
                      <a:pt x="12413" y="9330"/>
                      <a:pt x="12413" y="8348"/>
                    </a:cubicBezTo>
                    <a:cubicBezTo>
                      <a:pt x="12413" y="5156"/>
                      <a:pt x="12413" y="5156"/>
                      <a:pt x="12413" y="5156"/>
                    </a:cubicBezTo>
                    <a:cubicBezTo>
                      <a:pt x="10640" y="5156"/>
                      <a:pt x="10640" y="5156"/>
                      <a:pt x="10640" y="5156"/>
                    </a:cubicBezTo>
                    <a:cubicBezTo>
                      <a:pt x="9194" y="5156"/>
                      <a:pt x="8048" y="4011"/>
                      <a:pt x="8048" y="2592"/>
                    </a:cubicBezTo>
                    <a:cubicBezTo>
                      <a:pt x="8048" y="1173"/>
                      <a:pt x="9194" y="0"/>
                      <a:pt x="10640" y="0"/>
                    </a:cubicBezTo>
                    <a:cubicBezTo>
                      <a:pt x="12058" y="0"/>
                      <a:pt x="13204" y="1173"/>
                      <a:pt x="13204" y="2592"/>
                    </a:cubicBezTo>
                    <a:cubicBezTo>
                      <a:pt x="13204" y="4365"/>
                      <a:pt x="13204" y="4365"/>
                      <a:pt x="13204" y="4365"/>
                    </a:cubicBezTo>
                    <a:cubicBezTo>
                      <a:pt x="16887" y="4365"/>
                      <a:pt x="16887" y="4365"/>
                      <a:pt x="16887" y="4365"/>
                    </a:cubicBezTo>
                    <a:cubicBezTo>
                      <a:pt x="17869" y="4365"/>
                      <a:pt x="18660" y="3574"/>
                      <a:pt x="18660" y="2592"/>
                    </a:cubicBezTo>
                    <a:cubicBezTo>
                      <a:pt x="19479" y="2592"/>
                      <a:pt x="19479" y="2592"/>
                      <a:pt x="19479" y="2592"/>
                    </a:cubicBezTo>
                    <a:cubicBezTo>
                      <a:pt x="19479" y="4011"/>
                      <a:pt x="18306" y="5156"/>
                      <a:pt x="16887" y="5156"/>
                    </a:cubicBezTo>
                    <a:cubicBezTo>
                      <a:pt x="13204" y="5156"/>
                      <a:pt x="13204" y="5156"/>
                      <a:pt x="13204" y="5156"/>
                    </a:cubicBezTo>
                    <a:cubicBezTo>
                      <a:pt x="13204" y="8348"/>
                      <a:pt x="13204" y="8348"/>
                      <a:pt x="13204" y="8348"/>
                    </a:cubicBezTo>
                    <a:cubicBezTo>
                      <a:pt x="13204" y="9767"/>
                      <a:pt x="12058" y="10912"/>
                      <a:pt x="10640" y="10912"/>
                    </a:cubicBezTo>
                    <a:close/>
                    <a:moveTo>
                      <a:pt x="10640" y="819"/>
                    </a:moveTo>
                    <a:lnTo>
                      <a:pt x="10640" y="819"/>
                    </a:lnTo>
                    <a:cubicBezTo>
                      <a:pt x="9658" y="819"/>
                      <a:pt x="8839" y="1610"/>
                      <a:pt x="8839" y="2592"/>
                    </a:cubicBezTo>
                    <a:cubicBezTo>
                      <a:pt x="8839" y="3574"/>
                      <a:pt x="9658" y="4365"/>
                      <a:pt x="10640" y="4365"/>
                    </a:cubicBezTo>
                    <a:cubicBezTo>
                      <a:pt x="12413" y="4365"/>
                      <a:pt x="12413" y="4365"/>
                      <a:pt x="12413" y="4365"/>
                    </a:cubicBezTo>
                    <a:cubicBezTo>
                      <a:pt x="12413" y="2592"/>
                      <a:pt x="12413" y="2592"/>
                      <a:pt x="12413" y="2592"/>
                    </a:cubicBezTo>
                    <a:cubicBezTo>
                      <a:pt x="12413" y="1610"/>
                      <a:pt x="11594" y="819"/>
                      <a:pt x="10640" y="81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Freeform 96"/>
              <p:cNvSpPr>
                <a:spLocks noChangeArrowheads="1"/>
              </p:cNvSpPr>
              <p:nvPr/>
            </p:nvSpPr>
            <p:spPr bwMode="auto">
              <a:xfrm>
                <a:off x="7931438" y="1405516"/>
                <a:ext cx="69850" cy="79375"/>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Freeform 97"/>
              <p:cNvSpPr>
                <a:spLocks noChangeArrowheads="1"/>
              </p:cNvSpPr>
              <p:nvPr/>
            </p:nvSpPr>
            <p:spPr bwMode="auto">
              <a:xfrm>
                <a:off x="1341726" y="589541"/>
                <a:ext cx="6629400" cy="3702050"/>
              </a:xfrm>
              <a:custGeom>
                <a:avLst/>
                <a:gdLst>
                  <a:gd name="T0" fmla="*/ 9575 w 18416"/>
                  <a:gd name="T1" fmla="*/ 10284 h 10285"/>
                  <a:gd name="T2" fmla="*/ 8703 w 18416"/>
                  <a:gd name="T3" fmla="*/ 10284 h 10285"/>
                  <a:gd name="T4" fmla="*/ 7830 w 18416"/>
                  <a:gd name="T5" fmla="*/ 10284 h 10285"/>
                  <a:gd name="T6" fmla="*/ 6957 w 18416"/>
                  <a:gd name="T7" fmla="*/ 10284 h 10285"/>
                  <a:gd name="T8" fmla="*/ 6084 w 18416"/>
                  <a:gd name="T9" fmla="*/ 10284 h 10285"/>
                  <a:gd name="T10" fmla="*/ 5211 w 18416"/>
                  <a:gd name="T11" fmla="*/ 10284 h 10285"/>
                  <a:gd name="T12" fmla="*/ 4311 w 18416"/>
                  <a:gd name="T13" fmla="*/ 10093 h 10285"/>
                  <a:gd name="T14" fmla="*/ 10421 w 18416"/>
                  <a:gd name="T15" fmla="*/ 10038 h 10285"/>
                  <a:gd name="T16" fmla="*/ 3165 w 18416"/>
                  <a:gd name="T17" fmla="*/ 9738 h 10285"/>
                  <a:gd name="T18" fmla="*/ 11185 w 18416"/>
                  <a:gd name="T19" fmla="*/ 9711 h 10285"/>
                  <a:gd name="T20" fmla="*/ 2565 w 18416"/>
                  <a:gd name="T21" fmla="*/ 9138 h 10285"/>
                  <a:gd name="T22" fmla="*/ 11758 w 18416"/>
                  <a:gd name="T23" fmla="*/ 9083 h 10285"/>
                  <a:gd name="T24" fmla="*/ 2264 w 18416"/>
                  <a:gd name="T25" fmla="*/ 8374 h 10285"/>
                  <a:gd name="T26" fmla="*/ 12030 w 18416"/>
                  <a:gd name="T27" fmla="*/ 8292 h 10285"/>
                  <a:gd name="T28" fmla="*/ 2100 w 18416"/>
                  <a:gd name="T29" fmla="*/ 7501 h 10285"/>
                  <a:gd name="T30" fmla="*/ 12058 w 18416"/>
                  <a:gd name="T31" fmla="*/ 7446 h 10285"/>
                  <a:gd name="T32" fmla="*/ 2483 w 18416"/>
                  <a:gd name="T33" fmla="*/ 6682 h 10285"/>
                  <a:gd name="T34" fmla="*/ 12058 w 18416"/>
                  <a:gd name="T35" fmla="*/ 6573 h 10285"/>
                  <a:gd name="T36" fmla="*/ 3192 w 18416"/>
                  <a:gd name="T37" fmla="*/ 6110 h 10285"/>
                  <a:gd name="T38" fmla="*/ 12058 w 18416"/>
                  <a:gd name="T39" fmla="*/ 5700 h 10285"/>
                  <a:gd name="T40" fmla="*/ 4038 w 18416"/>
                  <a:gd name="T41" fmla="*/ 5809 h 10285"/>
                  <a:gd name="T42" fmla="*/ 4884 w 18416"/>
                  <a:gd name="T43" fmla="*/ 5591 h 10285"/>
                  <a:gd name="T44" fmla="*/ 5620 w 18416"/>
                  <a:gd name="T45" fmla="*/ 5210 h 10285"/>
                  <a:gd name="T46" fmla="*/ 12058 w 18416"/>
                  <a:gd name="T47" fmla="*/ 4828 h 10285"/>
                  <a:gd name="T48" fmla="*/ 6166 w 18416"/>
                  <a:gd name="T49" fmla="*/ 4610 h 10285"/>
                  <a:gd name="T50" fmla="*/ 15959 w 18416"/>
                  <a:gd name="T51" fmla="*/ 4338 h 10285"/>
                  <a:gd name="T52" fmla="*/ 15522 w 18416"/>
                  <a:gd name="T53" fmla="*/ 4529 h 10285"/>
                  <a:gd name="T54" fmla="*/ 14622 w 18416"/>
                  <a:gd name="T55" fmla="*/ 4529 h 10285"/>
                  <a:gd name="T56" fmla="*/ 13749 w 18416"/>
                  <a:gd name="T57" fmla="*/ 4529 h 10285"/>
                  <a:gd name="T58" fmla="*/ 12876 w 18416"/>
                  <a:gd name="T59" fmla="*/ 4529 h 10285"/>
                  <a:gd name="T60" fmla="*/ 11758 w 18416"/>
                  <a:gd name="T61" fmla="*/ 4529 h 10285"/>
                  <a:gd name="T62" fmla="*/ 11130 w 18416"/>
                  <a:gd name="T63" fmla="*/ 4529 h 10285"/>
                  <a:gd name="T64" fmla="*/ 10257 w 18416"/>
                  <a:gd name="T65" fmla="*/ 4529 h 10285"/>
                  <a:gd name="T66" fmla="*/ 10257 w 18416"/>
                  <a:gd name="T67" fmla="*/ 4529 h 10285"/>
                  <a:gd name="T68" fmla="*/ 16832 w 18416"/>
                  <a:gd name="T69" fmla="*/ 4447 h 10285"/>
                  <a:gd name="T70" fmla="*/ 9384 w 18416"/>
                  <a:gd name="T71" fmla="*/ 4447 h 10285"/>
                  <a:gd name="T72" fmla="*/ 12248 w 18416"/>
                  <a:gd name="T73" fmla="*/ 4392 h 10285"/>
                  <a:gd name="T74" fmla="*/ 6493 w 18416"/>
                  <a:gd name="T75" fmla="*/ 4256 h 10285"/>
                  <a:gd name="T76" fmla="*/ 17651 w 18416"/>
                  <a:gd name="T77" fmla="*/ 4037 h 10285"/>
                  <a:gd name="T78" fmla="*/ 8567 w 18416"/>
                  <a:gd name="T79" fmla="*/ 4037 h 10285"/>
                  <a:gd name="T80" fmla="*/ 12248 w 18416"/>
                  <a:gd name="T81" fmla="*/ 3519 h 10285"/>
                  <a:gd name="T82" fmla="*/ 6384 w 18416"/>
                  <a:gd name="T83" fmla="*/ 3382 h 10285"/>
                  <a:gd name="T84" fmla="*/ 18223 w 18416"/>
                  <a:gd name="T85" fmla="*/ 3355 h 10285"/>
                  <a:gd name="T86" fmla="*/ 7993 w 18416"/>
                  <a:gd name="T87" fmla="*/ 3355 h 10285"/>
                  <a:gd name="T88" fmla="*/ 12248 w 18416"/>
                  <a:gd name="T89" fmla="*/ 2209 h 10285"/>
                  <a:gd name="T90" fmla="*/ 6002 w 18416"/>
                  <a:gd name="T91" fmla="*/ 2128 h 10285"/>
                  <a:gd name="T92" fmla="*/ 7721 w 18416"/>
                  <a:gd name="T93" fmla="*/ 2019 h 10285"/>
                  <a:gd name="T94" fmla="*/ 5538 w 18416"/>
                  <a:gd name="T95" fmla="*/ 1991 h 10285"/>
                  <a:gd name="T96" fmla="*/ 12003 w 18416"/>
                  <a:gd name="T97" fmla="*/ 1801 h 10285"/>
                  <a:gd name="T98" fmla="*/ 7993 w 18416"/>
                  <a:gd name="T99" fmla="*/ 1636 h 10285"/>
                  <a:gd name="T100" fmla="*/ 4801 w 18416"/>
                  <a:gd name="T101" fmla="*/ 1636 h 10285"/>
                  <a:gd name="T102" fmla="*/ 3955 w 18416"/>
                  <a:gd name="T103" fmla="*/ 1582 h 10285"/>
                  <a:gd name="T104" fmla="*/ 3082 w 18416"/>
                  <a:gd name="T105" fmla="*/ 1582 h 10285"/>
                  <a:gd name="T106" fmla="*/ 2209 w 18416"/>
                  <a:gd name="T107" fmla="*/ 1582 h 10285"/>
                  <a:gd name="T108" fmla="*/ 1336 w 18416"/>
                  <a:gd name="T109" fmla="*/ 1582 h 10285"/>
                  <a:gd name="T110" fmla="*/ 436 w 18416"/>
                  <a:gd name="T111" fmla="*/ 1582 h 10285"/>
                  <a:gd name="T112" fmla="*/ 11649 w 18416"/>
                  <a:gd name="T113" fmla="*/ 1037 h 10285"/>
                  <a:gd name="T114" fmla="*/ 8376 w 18416"/>
                  <a:gd name="T115" fmla="*/ 900 h 10285"/>
                  <a:gd name="T116" fmla="*/ 11048 w 18416"/>
                  <a:gd name="T117" fmla="*/ 463 h 10285"/>
                  <a:gd name="T118" fmla="*/ 9030 w 18416"/>
                  <a:gd name="T119" fmla="*/ 409 h 10285"/>
                  <a:gd name="T120" fmla="*/ 10257 w 18416"/>
                  <a:gd name="T121" fmla="*/ 191 h 10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6" h="10285">
                    <a:moveTo>
                      <a:pt x="9575" y="10284"/>
                    </a:moveTo>
                    <a:lnTo>
                      <a:pt x="9575" y="10284"/>
                    </a:lnTo>
                    <a:cubicBezTo>
                      <a:pt x="9140" y="10284"/>
                      <a:pt x="9140" y="10284"/>
                      <a:pt x="9140" y="10284"/>
                    </a:cubicBezTo>
                    <a:cubicBezTo>
                      <a:pt x="9140" y="10093"/>
                      <a:pt x="9140" y="10093"/>
                      <a:pt x="9140" y="10093"/>
                    </a:cubicBezTo>
                    <a:cubicBezTo>
                      <a:pt x="9575" y="10093"/>
                      <a:pt x="9575" y="10093"/>
                      <a:pt x="9575" y="10093"/>
                    </a:cubicBezTo>
                    <a:lnTo>
                      <a:pt x="9575" y="10284"/>
                    </a:lnTo>
                    <a:close/>
                    <a:moveTo>
                      <a:pt x="8703" y="10284"/>
                    </a:moveTo>
                    <a:lnTo>
                      <a:pt x="8703" y="10284"/>
                    </a:lnTo>
                    <a:cubicBezTo>
                      <a:pt x="8267" y="10284"/>
                      <a:pt x="8267" y="10284"/>
                      <a:pt x="8267" y="10284"/>
                    </a:cubicBezTo>
                    <a:cubicBezTo>
                      <a:pt x="8267" y="10093"/>
                      <a:pt x="8267" y="10093"/>
                      <a:pt x="8267" y="10093"/>
                    </a:cubicBezTo>
                    <a:cubicBezTo>
                      <a:pt x="8703" y="10093"/>
                      <a:pt x="8703" y="10093"/>
                      <a:pt x="8703" y="10093"/>
                    </a:cubicBezTo>
                    <a:lnTo>
                      <a:pt x="8703" y="10284"/>
                    </a:lnTo>
                    <a:close/>
                    <a:moveTo>
                      <a:pt x="7830" y="10284"/>
                    </a:moveTo>
                    <a:lnTo>
                      <a:pt x="7830" y="10284"/>
                    </a:lnTo>
                    <a:cubicBezTo>
                      <a:pt x="7393" y="10284"/>
                      <a:pt x="7393" y="10284"/>
                      <a:pt x="7393" y="10284"/>
                    </a:cubicBezTo>
                    <a:cubicBezTo>
                      <a:pt x="7393" y="10093"/>
                      <a:pt x="7393" y="10093"/>
                      <a:pt x="7393" y="10093"/>
                    </a:cubicBezTo>
                    <a:cubicBezTo>
                      <a:pt x="7830" y="10093"/>
                      <a:pt x="7830" y="10093"/>
                      <a:pt x="7830" y="10093"/>
                    </a:cubicBezTo>
                    <a:lnTo>
                      <a:pt x="7830" y="10284"/>
                    </a:lnTo>
                    <a:close/>
                    <a:moveTo>
                      <a:pt x="6957" y="10284"/>
                    </a:moveTo>
                    <a:lnTo>
                      <a:pt x="6957" y="10284"/>
                    </a:lnTo>
                    <a:cubicBezTo>
                      <a:pt x="6520" y="10284"/>
                      <a:pt x="6520" y="10284"/>
                      <a:pt x="6520" y="10284"/>
                    </a:cubicBezTo>
                    <a:cubicBezTo>
                      <a:pt x="6520" y="10093"/>
                      <a:pt x="6520" y="10093"/>
                      <a:pt x="6520" y="10093"/>
                    </a:cubicBezTo>
                    <a:cubicBezTo>
                      <a:pt x="6957" y="10093"/>
                      <a:pt x="6957" y="10093"/>
                      <a:pt x="6957" y="10093"/>
                    </a:cubicBezTo>
                    <a:lnTo>
                      <a:pt x="6957" y="10284"/>
                    </a:lnTo>
                    <a:close/>
                    <a:moveTo>
                      <a:pt x="6084" y="10284"/>
                    </a:moveTo>
                    <a:lnTo>
                      <a:pt x="6084" y="10284"/>
                    </a:lnTo>
                    <a:cubicBezTo>
                      <a:pt x="5647" y="10284"/>
                      <a:pt x="5647" y="10284"/>
                      <a:pt x="5647" y="10284"/>
                    </a:cubicBezTo>
                    <a:cubicBezTo>
                      <a:pt x="5647" y="10093"/>
                      <a:pt x="5647" y="10093"/>
                      <a:pt x="5647" y="10093"/>
                    </a:cubicBezTo>
                    <a:cubicBezTo>
                      <a:pt x="6084" y="10093"/>
                      <a:pt x="6084" y="10093"/>
                      <a:pt x="6084" y="10093"/>
                    </a:cubicBezTo>
                    <a:lnTo>
                      <a:pt x="6084" y="10284"/>
                    </a:lnTo>
                    <a:close/>
                    <a:moveTo>
                      <a:pt x="5211" y="10284"/>
                    </a:moveTo>
                    <a:lnTo>
                      <a:pt x="5211" y="10284"/>
                    </a:lnTo>
                    <a:cubicBezTo>
                      <a:pt x="4774" y="10284"/>
                      <a:pt x="4774" y="10284"/>
                      <a:pt x="4774" y="10284"/>
                    </a:cubicBezTo>
                    <a:cubicBezTo>
                      <a:pt x="4774" y="10093"/>
                      <a:pt x="4774" y="10093"/>
                      <a:pt x="4774" y="10093"/>
                    </a:cubicBezTo>
                    <a:cubicBezTo>
                      <a:pt x="5211" y="10093"/>
                      <a:pt x="5211" y="10093"/>
                      <a:pt x="5211" y="10093"/>
                    </a:cubicBezTo>
                    <a:lnTo>
                      <a:pt x="5211" y="10284"/>
                    </a:lnTo>
                    <a:close/>
                    <a:moveTo>
                      <a:pt x="4338" y="10284"/>
                    </a:moveTo>
                    <a:lnTo>
                      <a:pt x="4338" y="10284"/>
                    </a:lnTo>
                    <a:cubicBezTo>
                      <a:pt x="4311" y="10284"/>
                      <a:pt x="4311" y="10284"/>
                      <a:pt x="4311" y="10284"/>
                    </a:cubicBezTo>
                    <a:cubicBezTo>
                      <a:pt x="4174" y="10284"/>
                      <a:pt x="4038" y="10257"/>
                      <a:pt x="3874" y="10229"/>
                    </a:cubicBezTo>
                    <a:cubicBezTo>
                      <a:pt x="3928" y="10065"/>
                      <a:pt x="3928" y="10065"/>
                      <a:pt x="3928" y="10065"/>
                    </a:cubicBezTo>
                    <a:cubicBezTo>
                      <a:pt x="4038" y="10093"/>
                      <a:pt x="4174" y="10093"/>
                      <a:pt x="4311" y="10093"/>
                    </a:cubicBezTo>
                    <a:cubicBezTo>
                      <a:pt x="4338" y="10093"/>
                      <a:pt x="4338" y="10093"/>
                      <a:pt x="4338" y="10093"/>
                    </a:cubicBezTo>
                    <a:lnTo>
                      <a:pt x="4338" y="10284"/>
                    </a:lnTo>
                    <a:close/>
                    <a:moveTo>
                      <a:pt x="10012" y="10284"/>
                    </a:moveTo>
                    <a:lnTo>
                      <a:pt x="10012" y="10284"/>
                    </a:lnTo>
                    <a:cubicBezTo>
                      <a:pt x="10012" y="10093"/>
                      <a:pt x="10012" y="10093"/>
                      <a:pt x="10012" y="10093"/>
                    </a:cubicBezTo>
                    <a:cubicBezTo>
                      <a:pt x="10148" y="10093"/>
                      <a:pt x="10312" y="10065"/>
                      <a:pt x="10421" y="10038"/>
                    </a:cubicBezTo>
                    <a:cubicBezTo>
                      <a:pt x="10475" y="10229"/>
                      <a:pt x="10475" y="10229"/>
                      <a:pt x="10475" y="10229"/>
                    </a:cubicBezTo>
                    <a:cubicBezTo>
                      <a:pt x="10339" y="10257"/>
                      <a:pt x="10175" y="10284"/>
                      <a:pt x="10012" y="10284"/>
                    </a:cubicBezTo>
                    <a:close/>
                    <a:moveTo>
                      <a:pt x="3465" y="10120"/>
                    </a:moveTo>
                    <a:lnTo>
                      <a:pt x="3465" y="10120"/>
                    </a:lnTo>
                    <a:cubicBezTo>
                      <a:pt x="3301" y="10038"/>
                      <a:pt x="3165" y="9984"/>
                      <a:pt x="3055" y="9902"/>
                    </a:cubicBezTo>
                    <a:cubicBezTo>
                      <a:pt x="3165" y="9738"/>
                      <a:pt x="3165" y="9738"/>
                      <a:pt x="3165" y="9738"/>
                    </a:cubicBezTo>
                    <a:cubicBezTo>
                      <a:pt x="3274" y="9820"/>
                      <a:pt x="3383" y="9875"/>
                      <a:pt x="3519" y="9929"/>
                    </a:cubicBezTo>
                    <a:lnTo>
                      <a:pt x="3465" y="10120"/>
                    </a:lnTo>
                    <a:close/>
                    <a:moveTo>
                      <a:pt x="10912" y="10065"/>
                    </a:moveTo>
                    <a:lnTo>
                      <a:pt x="10912" y="10065"/>
                    </a:lnTo>
                    <a:cubicBezTo>
                      <a:pt x="10830" y="9902"/>
                      <a:pt x="10830" y="9902"/>
                      <a:pt x="10830" y="9902"/>
                    </a:cubicBezTo>
                    <a:cubicBezTo>
                      <a:pt x="10967" y="9847"/>
                      <a:pt x="11076" y="9793"/>
                      <a:pt x="11185" y="9711"/>
                    </a:cubicBezTo>
                    <a:cubicBezTo>
                      <a:pt x="11294" y="9847"/>
                      <a:pt x="11294" y="9847"/>
                      <a:pt x="11294" y="9847"/>
                    </a:cubicBezTo>
                    <a:cubicBezTo>
                      <a:pt x="11185" y="9929"/>
                      <a:pt x="11048" y="10011"/>
                      <a:pt x="10912" y="10065"/>
                    </a:cubicBezTo>
                    <a:close/>
                    <a:moveTo>
                      <a:pt x="2701" y="9602"/>
                    </a:moveTo>
                    <a:lnTo>
                      <a:pt x="2701" y="9602"/>
                    </a:lnTo>
                    <a:cubicBezTo>
                      <a:pt x="2592" y="9493"/>
                      <a:pt x="2510" y="9384"/>
                      <a:pt x="2428" y="9247"/>
                    </a:cubicBezTo>
                    <a:cubicBezTo>
                      <a:pt x="2565" y="9138"/>
                      <a:pt x="2565" y="9138"/>
                      <a:pt x="2565" y="9138"/>
                    </a:cubicBezTo>
                    <a:cubicBezTo>
                      <a:pt x="2646" y="9274"/>
                      <a:pt x="2728" y="9384"/>
                      <a:pt x="2837" y="9466"/>
                    </a:cubicBezTo>
                    <a:lnTo>
                      <a:pt x="2701" y="9602"/>
                    </a:lnTo>
                    <a:close/>
                    <a:moveTo>
                      <a:pt x="11649" y="9548"/>
                    </a:moveTo>
                    <a:lnTo>
                      <a:pt x="11649" y="9548"/>
                    </a:lnTo>
                    <a:cubicBezTo>
                      <a:pt x="11512" y="9411"/>
                      <a:pt x="11512" y="9411"/>
                      <a:pt x="11512" y="9411"/>
                    </a:cubicBezTo>
                    <a:cubicBezTo>
                      <a:pt x="11594" y="9329"/>
                      <a:pt x="11676" y="9220"/>
                      <a:pt x="11758" y="9083"/>
                    </a:cubicBezTo>
                    <a:cubicBezTo>
                      <a:pt x="11921" y="9192"/>
                      <a:pt x="11921" y="9192"/>
                      <a:pt x="11921" y="9192"/>
                    </a:cubicBezTo>
                    <a:cubicBezTo>
                      <a:pt x="11840" y="9301"/>
                      <a:pt x="11731" y="9439"/>
                      <a:pt x="11649" y="9548"/>
                    </a:cubicBezTo>
                    <a:close/>
                    <a:moveTo>
                      <a:pt x="2209" y="8838"/>
                    </a:moveTo>
                    <a:lnTo>
                      <a:pt x="2209" y="8838"/>
                    </a:lnTo>
                    <a:cubicBezTo>
                      <a:pt x="2155" y="8702"/>
                      <a:pt x="2100" y="8566"/>
                      <a:pt x="2073" y="8401"/>
                    </a:cubicBezTo>
                    <a:cubicBezTo>
                      <a:pt x="2264" y="8374"/>
                      <a:pt x="2264" y="8374"/>
                      <a:pt x="2264" y="8374"/>
                    </a:cubicBezTo>
                    <a:cubicBezTo>
                      <a:pt x="2291" y="8511"/>
                      <a:pt x="2319" y="8647"/>
                      <a:pt x="2374" y="8784"/>
                    </a:cubicBezTo>
                    <a:lnTo>
                      <a:pt x="2209" y="8838"/>
                    </a:lnTo>
                    <a:close/>
                    <a:moveTo>
                      <a:pt x="12112" y="8784"/>
                    </a:moveTo>
                    <a:lnTo>
                      <a:pt x="12112" y="8784"/>
                    </a:lnTo>
                    <a:cubicBezTo>
                      <a:pt x="11949" y="8702"/>
                      <a:pt x="11949" y="8702"/>
                      <a:pt x="11949" y="8702"/>
                    </a:cubicBezTo>
                    <a:cubicBezTo>
                      <a:pt x="11976" y="8593"/>
                      <a:pt x="12003" y="8456"/>
                      <a:pt x="12030" y="8292"/>
                    </a:cubicBezTo>
                    <a:cubicBezTo>
                      <a:pt x="12221" y="8319"/>
                      <a:pt x="12221" y="8319"/>
                      <a:pt x="12221" y="8319"/>
                    </a:cubicBezTo>
                    <a:cubicBezTo>
                      <a:pt x="12194" y="8483"/>
                      <a:pt x="12167" y="8620"/>
                      <a:pt x="12112" y="8784"/>
                    </a:cubicBezTo>
                    <a:close/>
                    <a:moveTo>
                      <a:pt x="2237" y="7965"/>
                    </a:moveTo>
                    <a:lnTo>
                      <a:pt x="2237" y="7965"/>
                    </a:lnTo>
                    <a:cubicBezTo>
                      <a:pt x="2046" y="7965"/>
                      <a:pt x="2046" y="7965"/>
                      <a:pt x="2046" y="7965"/>
                    </a:cubicBezTo>
                    <a:cubicBezTo>
                      <a:pt x="2046" y="7802"/>
                      <a:pt x="2073" y="7637"/>
                      <a:pt x="2100" y="7501"/>
                    </a:cubicBezTo>
                    <a:cubicBezTo>
                      <a:pt x="2264" y="7555"/>
                      <a:pt x="2264" y="7555"/>
                      <a:pt x="2264" y="7555"/>
                    </a:cubicBezTo>
                    <a:cubicBezTo>
                      <a:pt x="2237" y="7665"/>
                      <a:pt x="2237" y="7829"/>
                      <a:pt x="2237" y="7965"/>
                    </a:cubicBezTo>
                    <a:close/>
                    <a:moveTo>
                      <a:pt x="12248" y="7883"/>
                    </a:moveTo>
                    <a:lnTo>
                      <a:pt x="12248" y="7883"/>
                    </a:lnTo>
                    <a:cubicBezTo>
                      <a:pt x="12058" y="7883"/>
                      <a:pt x="12058" y="7883"/>
                      <a:pt x="12058" y="7883"/>
                    </a:cubicBezTo>
                    <a:cubicBezTo>
                      <a:pt x="12058" y="7446"/>
                      <a:pt x="12058" y="7446"/>
                      <a:pt x="12058" y="7446"/>
                    </a:cubicBezTo>
                    <a:cubicBezTo>
                      <a:pt x="12248" y="7446"/>
                      <a:pt x="12248" y="7446"/>
                      <a:pt x="12248" y="7446"/>
                    </a:cubicBezTo>
                    <a:lnTo>
                      <a:pt x="12248" y="7883"/>
                    </a:lnTo>
                    <a:close/>
                    <a:moveTo>
                      <a:pt x="2401" y="7147"/>
                    </a:moveTo>
                    <a:lnTo>
                      <a:pt x="2401" y="7147"/>
                    </a:lnTo>
                    <a:cubicBezTo>
                      <a:pt x="2237" y="7065"/>
                      <a:pt x="2237" y="7065"/>
                      <a:pt x="2237" y="7065"/>
                    </a:cubicBezTo>
                    <a:cubicBezTo>
                      <a:pt x="2319" y="6929"/>
                      <a:pt x="2401" y="6819"/>
                      <a:pt x="2483" y="6682"/>
                    </a:cubicBezTo>
                    <a:cubicBezTo>
                      <a:pt x="2619" y="6792"/>
                      <a:pt x="2619" y="6792"/>
                      <a:pt x="2619" y="6792"/>
                    </a:cubicBezTo>
                    <a:cubicBezTo>
                      <a:pt x="2537" y="6901"/>
                      <a:pt x="2456" y="7038"/>
                      <a:pt x="2401" y="7147"/>
                    </a:cubicBezTo>
                    <a:close/>
                    <a:moveTo>
                      <a:pt x="12248" y="7010"/>
                    </a:moveTo>
                    <a:lnTo>
                      <a:pt x="12248" y="7010"/>
                    </a:lnTo>
                    <a:cubicBezTo>
                      <a:pt x="12058" y="7010"/>
                      <a:pt x="12058" y="7010"/>
                      <a:pt x="12058" y="7010"/>
                    </a:cubicBezTo>
                    <a:cubicBezTo>
                      <a:pt x="12058" y="6573"/>
                      <a:pt x="12058" y="6573"/>
                      <a:pt x="12058" y="6573"/>
                    </a:cubicBezTo>
                    <a:cubicBezTo>
                      <a:pt x="12248" y="6573"/>
                      <a:pt x="12248" y="6573"/>
                      <a:pt x="12248" y="6573"/>
                    </a:cubicBezTo>
                    <a:lnTo>
                      <a:pt x="12248" y="7010"/>
                    </a:lnTo>
                    <a:close/>
                    <a:moveTo>
                      <a:pt x="2919" y="6519"/>
                    </a:moveTo>
                    <a:lnTo>
                      <a:pt x="2919" y="6519"/>
                    </a:lnTo>
                    <a:cubicBezTo>
                      <a:pt x="2810" y="6355"/>
                      <a:pt x="2810" y="6355"/>
                      <a:pt x="2810" y="6355"/>
                    </a:cubicBezTo>
                    <a:cubicBezTo>
                      <a:pt x="2919" y="6274"/>
                      <a:pt x="3055" y="6192"/>
                      <a:pt x="3192" y="6110"/>
                    </a:cubicBezTo>
                    <a:cubicBezTo>
                      <a:pt x="3274" y="6274"/>
                      <a:pt x="3274" y="6274"/>
                      <a:pt x="3274" y="6274"/>
                    </a:cubicBezTo>
                    <a:cubicBezTo>
                      <a:pt x="3165" y="6355"/>
                      <a:pt x="3028" y="6437"/>
                      <a:pt x="2919" y="6519"/>
                    </a:cubicBezTo>
                    <a:close/>
                    <a:moveTo>
                      <a:pt x="12248" y="6137"/>
                    </a:moveTo>
                    <a:lnTo>
                      <a:pt x="12248" y="6137"/>
                    </a:lnTo>
                    <a:cubicBezTo>
                      <a:pt x="12058" y="6137"/>
                      <a:pt x="12058" y="6137"/>
                      <a:pt x="12058" y="6137"/>
                    </a:cubicBezTo>
                    <a:cubicBezTo>
                      <a:pt x="12058" y="5700"/>
                      <a:pt x="12058" y="5700"/>
                      <a:pt x="12058" y="5700"/>
                    </a:cubicBezTo>
                    <a:cubicBezTo>
                      <a:pt x="12248" y="5700"/>
                      <a:pt x="12248" y="5700"/>
                      <a:pt x="12248" y="5700"/>
                    </a:cubicBezTo>
                    <a:lnTo>
                      <a:pt x="12248" y="6137"/>
                    </a:lnTo>
                    <a:close/>
                    <a:moveTo>
                      <a:pt x="3656" y="6110"/>
                    </a:moveTo>
                    <a:lnTo>
                      <a:pt x="3656" y="6110"/>
                    </a:lnTo>
                    <a:cubicBezTo>
                      <a:pt x="3601" y="5946"/>
                      <a:pt x="3601" y="5946"/>
                      <a:pt x="3601" y="5946"/>
                    </a:cubicBezTo>
                    <a:cubicBezTo>
                      <a:pt x="3737" y="5891"/>
                      <a:pt x="3874" y="5837"/>
                      <a:pt x="4038" y="5809"/>
                    </a:cubicBezTo>
                    <a:cubicBezTo>
                      <a:pt x="4065" y="5973"/>
                      <a:pt x="4065" y="5973"/>
                      <a:pt x="4065" y="5973"/>
                    </a:cubicBezTo>
                    <a:cubicBezTo>
                      <a:pt x="3928" y="6028"/>
                      <a:pt x="3792" y="6056"/>
                      <a:pt x="3656" y="6110"/>
                    </a:cubicBezTo>
                    <a:close/>
                    <a:moveTo>
                      <a:pt x="4501" y="5891"/>
                    </a:moveTo>
                    <a:lnTo>
                      <a:pt x="4501" y="5891"/>
                    </a:lnTo>
                    <a:cubicBezTo>
                      <a:pt x="4447" y="5700"/>
                      <a:pt x="4447" y="5700"/>
                      <a:pt x="4447" y="5700"/>
                    </a:cubicBezTo>
                    <a:cubicBezTo>
                      <a:pt x="4610" y="5673"/>
                      <a:pt x="4747" y="5646"/>
                      <a:pt x="4884" y="5591"/>
                    </a:cubicBezTo>
                    <a:cubicBezTo>
                      <a:pt x="4938" y="5755"/>
                      <a:pt x="4938" y="5755"/>
                      <a:pt x="4938" y="5755"/>
                    </a:cubicBezTo>
                    <a:cubicBezTo>
                      <a:pt x="4801" y="5809"/>
                      <a:pt x="4638" y="5864"/>
                      <a:pt x="4501" y="5891"/>
                    </a:cubicBezTo>
                    <a:close/>
                    <a:moveTo>
                      <a:pt x="5347" y="5591"/>
                    </a:moveTo>
                    <a:lnTo>
                      <a:pt x="5347" y="5591"/>
                    </a:lnTo>
                    <a:cubicBezTo>
                      <a:pt x="5265" y="5428"/>
                      <a:pt x="5265" y="5428"/>
                      <a:pt x="5265" y="5428"/>
                    </a:cubicBezTo>
                    <a:cubicBezTo>
                      <a:pt x="5402" y="5373"/>
                      <a:pt x="5511" y="5292"/>
                      <a:pt x="5620" y="5210"/>
                    </a:cubicBezTo>
                    <a:cubicBezTo>
                      <a:pt x="5729" y="5373"/>
                      <a:pt x="5729" y="5373"/>
                      <a:pt x="5729" y="5373"/>
                    </a:cubicBezTo>
                    <a:cubicBezTo>
                      <a:pt x="5620" y="5455"/>
                      <a:pt x="5483" y="5510"/>
                      <a:pt x="5347" y="5591"/>
                    </a:cubicBezTo>
                    <a:close/>
                    <a:moveTo>
                      <a:pt x="12248" y="5264"/>
                    </a:moveTo>
                    <a:lnTo>
                      <a:pt x="12248" y="5264"/>
                    </a:lnTo>
                    <a:cubicBezTo>
                      <a:pt x="12058" y="5264"/>
                      <a:pt x="12058" y="5264"/>
                      <a:pt x="12058" y="5264"/>
                    </a:cubicBezTo>
                    <a:cubicBezTo>
                      <a:pt x="12058" y="4828"/>
                      <a:pt x="12058" y="4828"/>
                      <a:pt x="12058" y="4828"/>
                    </a:cubicBezTo>
                    <a:cubicBezTo>
                      <a:pt x="12248" y="4828"/>
                      <a:pt x="12248" y="4828"/>
                      <a:pt x="12248" y="4828"/>
                    </a:cubicBezTo>
                    <a:lnTo>
                      <a:pt x="12248" y="5264"/>
                    </a:lnTo>
                    <a:close/>
                    <a:moveTo>
                      <a:pt x="6084" y="5046"/>
                    </a:moveTo>
                    <a:lnTo>
                      <a:pt x="6084" y="5046"/>
                    </a:lnTo>
                    <a:cubicBezTo>
                      <a:pt x="5948" y="4937"/>
                      <a:pt x="5948" y="4937"/>
                      <a:pt x="5948" y="4937"/>
                    </a:cubicBezTo>
                    <a:cubicBezTo>
                      <a:pt x="6029" y="4828"/>
                      <a:pt x="6111" y="4719"/>
                      <a:pt x="6166" y="4610"/>
                    </a:cubicBezTo>
                    <a:cubicBezTo>
                      <a:pt x="6329" y="4692"/>
                      <a:pt x="6329" y="4692"/>
                      <a:pt x="6329" y="4692"/>
                    </a:cubicBezTo>
                    <a:cubicBezTo>
                      <a:pt x="6275" y="4828"/>
                      <a:pt x="6166" y="4937"/>
                      <a:pt x="6084" y="5046"/>
                    </a:cubicBezTo>
                    <a:close/>
                    <a:moveTo>
                      <a:pt x="16232" y="4529"/>
                    </a:moveTo>
                    <a:lnTo>
                      <a:pt x="16232" y="4529"/>
                    </a:lnTo>
                    <a:cubicBezTo>
                      <a:pt x="15959" y="4529"/>
                      <a:pt x="15959" y="4529"/>
                      <a:pt x="15959" y="4529"/>
                    </a:cubicBezTo>
                    <a:cubicBezTo>
                      <a:pt x="15959" y="4338"/>
                      <a:pt x="15959" y="4338"/>
                      <a:pt x="15959" y="4338"/>
                    </a:cubicBezTo>
                    <a:cubicBezTo>
                      <a:pt x="16232" y="4338"/>
                      <a:pt x="16232" y="4338"/>
                      <a:pt x="16232" y="4338"/>
                    </a:cubicBezTo>
                    <a:cubicBezTo>
                      <a:pt x="16286" y="4338"/>
                      <a:pt x="16341" y="4338"/>
                      <a:pt x="16368" y="4338"/>
                    </a:cubicBezTo>
                    <a:cubicBezTo>
                      <a:pt x="16395" y="4529"/>
                      <a:pt x="16395" y="4529"/>
                      <a:pt x="16395" y="4529"/>
                    </a:cubicBezTo>
                    <a:cubicBezTo>
                      <a:pt x="16341" y="4529"/>
                      <a:pt x="16286" y="4529"/>
                      <a:pt x="16232" y="4529"/>
                    </a:cubicBezTo>
                    <a:close/>
                    <a:moveTo>
                      <a:pt x="15522" y="4529"/>
                    </a:moveTo>
                    <a:lnTo>
                      <a:pt x="15522" y="4529"/>
                    </a:lnTo>
                    <a:cubicBezTo>
                      <a:pt x="15059" y="4529"/>
                      <a:pt x="15059" y="4529"/>
                      <a:pt x="15059" y="4529"/>
                    </a:cubicBezTo>
                    <a:cubicBezTo>
                      <a:pt x="15059" y="4338"/>
                      <a:pt x="15059" y="4338"/>
                      <a:pt x="15059" y="4338"/>
                    </a:cubicBezTo>
                    <a:cubicBezTo>
                      <a:pt x="15522" y="4338"/>
                      <a:pt x="15522" y="4338"/>
                      <a:pt x="15522" y="4338"/>
                    </a:cubicBezTo>
                    <a:lnTo>
                      <a:pt x="15522" y="4529"/>
                    </a:lnTo>
                    <a:close/>
                    <a:moveTo>
                      <a:pt x="14622" y="4529"/>
                    </a:moveTo>
                    <a:lnTo>
                      <a:pt x="14622" y="4529"/>
                    </a:lnTo>
                    <a:cubicBezTo>
                      <a:pt x="14186" y="4529"/>
                      <a:pt x="14186" y="4529"/>
                      <a:pt x="14186" y="4529"/>
                    </a:cubicBezTo>
                    <a:cubicBezTo>
                      <a:pt x="14186" y="4338"/>
                      <a:pt x="14186" y="4338"/>
                      <a:pt x="14186" y="4338"/>
                    </a:cubicBezTo>
                    <a:cubicBezTo>
                      <a:pt x="14622" y="4338"/>
                      <a:pt x="14622" y="4338"/>
                      <a:pt x="14622" y="4338"/>
                    </a:cubicBezTo>
                    <a:lnTo>
                      <a:pt x="14622" y="4529"/>
                    </a:lnTo>
                    <a:close/>
                    <a:moveTo>
                      <a:pt x="13749" y="4529"/>
                    </a:moveTo>
                    <a:lnTo>
                      <a:pt x="13749" y="4529"/>
                    </a:lnTo>
                    <a:cubicBezTo>
                      <a:pt x="13313" y="4529"/>
                      <a:pt x="13313" y="4529"/>
                      <a:pt x="13313" y="4529"/>
                    </a:cubicBezTo>
                    <a:cubicBezTo>
                      <a:pt x="13313" y="4338"/>
                      <a:pt x="13313" y="4338"/>
                      <a:pt x="13313" y="4338"/>
                    </a:cubicBezTo>
                    <a:cubicBezTo>
                      <a:pt x="13749" y="4338"/>
                      <a:pt x="13749" y="4338"/>
                      <a:pt x="13749" y="4338"/>
                    </a:cubicBezTo>
                    <a:lnTo>
                      <a:pt x="13749" y="4529"/>
                    </a:lnTo>
                    <a:close/>
                    <a:moveTo>
                      <a:pt x="12876" y="4529"/>
                    </a:moveTo>
                    <a:lnTo>
                      <a:pt x="12876" y="4529"/>
                    </a:lnTo>
                    <a:cubicBezTo>
                      <a:pt x="12576" y="4529"/>
                      <a:pt x="12576" y="4529"/>
                      <a:pt x="12576" y="4529"/>
                    </a:cubicBezTo>
                    <a:cubicBezTo>
                      <a:pt x="12576" y="4338"/>
                      <a:pt x="12576" y="4338"/>
                      <a:pt x="12576" y="4338"/>
                    </a:cubicBezTo>
                    <a:cubicBezTo>
                      <a:pt x="12876" y="4338"/>
                      <a:pt x="12876" y="4338"/>
                      <a:pt x="12876" y="4338"/>
                    </a:cubicBezTo>
                    <a:lnTo>
                      <a:pt x="12876" y="4529"/>
                    </a:lnTo>
                    <a:close/>
                    <a:moveTo>
                      <a:pt x="11758" y="4529"/>
                    </a:moveTo>
                    <a:lnTo>
                      <a:pt x="11758" y="4529"/>
                    </a:lnTo>
                    <a:cubicBezTo>
                      <a:pt x="11566" y="4529"/>
                      <a:pt x="11566" y="4529"/>
                      <a:pt x="11566" y="4529"/>
                    </a:cubicBezTo>
                    <a:cubicBezTo>
                      <a:pt x="11566" y="4338"/>
                      <a:pt x="11566" y="4338"/>
                      <a:pt x="11566" y="4338"/>
                    </a:cubicBezTo>
                    <a:cubicBezTo>
                      <a:pt x="11758" y="4338"/>
                      <a:pt x="11758" y="4338"/>
                      <a:pt x="11758" y="4338"/>
                    </a:cubicBezTo>
                    <a:lnTo>
                      <a:pt x="11758" y="4529"/>
                    </a:lnTo>
                    <a:close/>
                    <a:moveTo>
                      <a:pt x="11130" y="4529"/>
                    </a:moveTo>
                    <a:lnTo>
                      <a:pt x="11130" y="4529"/>
                    </a:lnTo>
                    <a:cubicBezTo>
                      <a:pt x="10693" y="4529"/>
                      <a:pt x="10693" y="4529"/>
                      <a:pt x="10693" y="4529"/>
                    </a:cubicBezTo>
                    <a:cubicBezTo>
                      <a:pt x="10693" y="4338"/>
                      <a:pt x="10693" y="4338"/>
                      <a:pt x="10693" y="4338"/>
                    </a:cubicBezTo>
                    <a:cubicBezTo>
                      <a:pt x="11130" y="4338"/>
                      <a:pt x="11130" y="4338"/>
                      <a:pt x="11130" y="4338"/>
                    </a:cubicBezTo>
                    <a:lnTo>
                      <a:pt x="11130" y="4529"/>
                    </a:lnTo>
                    <a:close/>
                    <a:moveTo>
                      <a:pt x="10257" y="4529"/>
                    </a:moveTo>
                    <a:lnTo>
                      <a:pt x="10257" y="4529"/>
                    </a:lnTo>
                    <a:cubicBezTo>
                      <a:pt x="9985" y="4529"/>
                      <a:pt x="9985" y="4529"/>
                      <a:pt x="9985" y="4529"/>
                    </a:cubicBezTo>
                    <a:cubicBezTo>
                      <a:pt x="9930" y="4529"/>
                      <a:pt x="9875" y="4529"/>
                      <a:pt x="9820" y="4529"/>
                    </a:cubicBezTo>
                    <a:cubicBezTo>
                      <a:pt x="9820" y="4338"/>
                      <a:pt x="9820" y="4338"/>
                      <a:pt x="9820" y="4338"/>
                    </a:cubicBezTo>
                    <a:cubicBezTo>
                      <a:pt x="9875" y="4338"/>
                      <a:pt x="9930" y="4338"/>
                      <a:pt x="9985" y="4338"/>
                    </a:cubicBezTo>
                    <a:cubicBezTo>
                      <a:pt x="10257" y="4338"/>
                      <a:pt x="10257" y="4338"/>
                      <a:pt x="10257" y="4338"/>
                    </a:cubicBezTo>
                    <a:lnTo>
                      <a:pt x="10257" y="4529"/>
                    </a:lnTo>
                    <a:close/>
                    <a:moveTo>
                      <a:pt x="16832" y="4447"/>
                    </a:moveTo>
                    <a:lnTo>
                      <a:pt x="16832" y="4447"/>
                    </a:lnTo>
                    <a:cubicBezTo>
                      <a:pt x="16778" y="4283"/>
                      <a:pt x="16778" y="4283"/>
                      <a:pt x="16778" y="4283"/>
                    </a:cubicBezTo>
                    <a:cubicBezTo>
                      <a:pt x="16914" y="4228"/>
                      <a:pt x="17050" y="4173"/>
                      <a:pt x="17187" y="4119"/>
                    </a:cubicBezTo>
                    <a:cubicBezTo>
                      <a:pt x="17268" y="4283"/>
                      <a:pt x="17268" y="4283"/>
                      <a:pt x="17268" y="4283"/>
                    </a:cubicBezTo>
                    <a:cubicBezTo>
                      <a:pt x="17132" y="4365"/>
                      <a:pt x="16996" y="4420"/>
                      <a:pt x="16832" y="4447"/>
                    </a:cubicBezTo>
                    <a:close/>
                    <a:moveTo>
                      <a:pt x="9384" y="4447"/>
                    </a:moveTo>
                    <a:lnTo>
                      <a:pt x="9384" y="4447"/>
                    </a:lnTo>
                    <a:cubicBezTo>
                      <a:pt x="9221" y="4420"/>
                      <a:pt x="9085" y="4365"/>
                      <a:pt x="8948" y="4283"/>
                    </a:cubicBezTo>
                    <a:cubicBezTo>
                      <a:pt x="9030" y="4119"/>
                      <a:pt x="9030" y="4119"/>
                      <a:pt x="9030" y="4119"/>
                    </a:cubicBezTo>
                    <a:cubicBezTo>
                      <a:pt x="9166" y="4173"/>
                      <a:pt x="9275" y="4228"/>
                      <a:pt x="9411" y="4283"/>
                    </a:cubicBezTo>
                    <a:lnTo>
                      <a:pt x="9384" y="4447"/>
                    </a:lnTo>
                    <a:close/>
                    <a:moveTo>
                      <a:pt x="12248" y="4392"/>
                    </a:moveTo>
                    <a:lnTo>
                      <a:pt x="12248" y="4392"/>
                    </a:lnTo>
                    <a:cubicBezTo>
                      <a:pt x="12058" y="4392"/>
                      <a:pt x="12058" y="4392"/>
                      <a:pt x="12058" y="4392"/>
                    </a:cubicBezTo>
                    <a:cubicBezTo>
                      <a:pt x="12058" y="3955"/>
                      <a:pt x="12058" y="3955"/>
                      <a:pt x="12058" y="3955"/>
                    </a:cubicBezTo>
                    <a:cubicBezTo>
                      <a:pt x="12248" y="3955"/>
                      <a:pt x="12248" y="3955"/>
                      <a:pt x="12248" y="3955"/>
                    </a:cubicBezTo>
                    <a:lnTo>
                      <a:pt x="12248" y="4392"/>
                    </a:lnTo>
                    <a:close/>
                    <a:moveTo>
                      <a:pt x="6493" y="4256"/>
                    </a:moveTo>
                    <a:lnTo>
                      <a:pt x="6493" y="4256"/>
                    </a:lnTo>
                    <a:cubicBezTo>
                      <a:pt x="6329" y="4201"/>
                      <a:pt x="6329" y="4201"/>
                      <a:pt x="6329" y="4201"/>
                    </a:cubicBezTo>
                    <a:cubicBezTo>
                      <a:pt x="6356" y="4092"/>
                      <a:pt x="6384" y="3955"/>
                      <a:pt x="6384" y="3792"/>
                    </a:cubicBezTo>
                    <a:cubicBezTo>
                      <a:pt x="6575" y="3819"/>
                      <a:pt x="6575" y="3819"/>
                      <a:pt x="6575" y="3819"/>
                    </a:cubicBezTo>
                    <a:cubicBezTo>
                      <a:pt x="6575" y="3955"/>
                      <a:pt x="6548" y="4119"/>
                      <a:pt x="6493" y="4256"/>
                    </a:cubicBezTo>
                    <a:close/>
                    <a:moveTo>
                      <a:pt x="17651" y="4037"/>
                    </a:moveTo>
                    <a:lnTo>
                      <a:pt x="17651" y="4037"/>
                    </a:lnTo>
                    <a:cubicBezTo>
                      <a:pt x="17542" y="3901"/>
                      <a:pt x="17542" y="3901"/>
                      <a:pt x="17542" y="3901"/>
                    </a:cubicBezTo>
                    <a:cubicBezTo>
                      <a:pt x="17651" y="3819"/>
                      <a:pt x="17733" y="3710"/>
                      <a:pt x="17842" y="3601"/>
                    </a:cubicBezTo>
                    <a:cubicBezTo>
                      <a:pt x="17978" y="3737"/>
                      <a:pt x="17978" y="3737"/>
                      <a:pt x="17978" y="3737"/>
                    </a:cubicBezTo>
                    <a:cubicBezTo>
                      <a:pt x="17869" y="3846"/>
                      <a:pt x="17760" y="3955"/>
                      <a:pt x="17651" y="4037"/>
                    </a:cubicBezTo>
                    <a:close/>
                    <a:moveTo>
                      <a:pt x="8567" y="4037"/>
                    </a:moveTo>
                    <a:lnTo>
                      <a:pt x="8567" y="4037"/>
                    </a:lnTo>
                    <a:cubicBezTo>
                      <a:pt x="8457" y="3955"/>
                      <a:pt x="8349" y="3846"/>
                      <a:pt x="8239" y="3737"/>
                    </a:cubicBezTo>
                    <a:cubicBezTo>
                      <a:pt x="8376" y="3601"/>
                      <a:pt x="8376" y="3601"/>
                      <a:pt x="8376" y="3601"/>
                    </a:cubicBezTo>
                    <a:cubicBezTo>
                      <a:pt x="8457" y="3710"/>
                      <a:pt x="8567" y="3819"/>
                      <a:pt x="8676" y="3901"/>
                    </a:cubicBezTo>
                    <a:lnTo>
                      <a:pt x="8567" y="4037"/>
                    </a:lnTo>
                    <a:close/>
                    <a:moveTo>
                      <a:pt x="12248" y="3519"/>
                    </a:moveTo>
                    <a:lnTo>
                      <a:pt x="12248" y="3519"/>
                    </a:lnTo>
                    <a:cubicBezTo>
                      <a:pt x="12058" y="3519"/>
                      <a:pt x="12058" y="3519"/>
                      <a:pt x="12058" y="3519"/>
                    </a:cubicBezTo>
                    <a:cubicBezTo>
                      <a:pt x="12058" y="3082"/>
                      <a:pt x="12058" y="3082"/>
                      <a:pt x="12058" y="3082"/>
                    </a:cubicBezTo>
                    <a:cubicBezTo>
                      <a:pt x="12248" y="3082"/>
                      <a:pt x="12248" y="3082"/>
                      <a:pt x="12248" y="3082"/>
                    </a:cubicBezTo>
                    <a:lnTo>
                      <a:pt x="12248" y="3519"/>
                    </a:lnTo>
                    <a:close/>
                    <a:moveTo>
                      <a:pt x="6384" y="3382"/>
                    </a:moveTo>
                    <a:lnTo>
                      <a:pt x="6384" y="3382"/>
                    </a:lnTo>
                    <a:cubicBezTo>
                      <a:pt x="6356" y="3246"/>
                      <a:pt x="6329" y="3110"/>
                      <a:pt x="6275" y="2973"/>
                    </a:cubicBezTo>
                    <a:cubicBezTo>
                      <a:pt x="6465" y="2919"/>
                      <a:pt x="6465" y="2919"/>
                      <a:pt x="6465" y="2919"/>
                    </a:cubicBezTo>
                    <a:cubicBezTo>
                      <a:pt x="6493" y="3055"/>
                      <a:pt x="6548" y="3219"/>
                      <a:pt x="6548" y="3355"/>
                    </a:cubicBezTo>
                    <a:lnTo>
                      <a:pt x="6384" y="3382"/>
                    </a:lnTo>
                    <a:close/>
                    <a:moveTo>
                      <a:pt x="18223" y="3355"/>
                    </a:moveTo>
                    <a:lnTo>
                      <a:pt x="18223" y="3355"/>
                    </a:lnTo>
                    <a:cubicBezTo>
                      <a:pt x="18060" y="3273"/>
                      <a:pt x="18060" y="3273"/>
                      <a:pt x="18060" y="3273"/>
                    </a:cubicBezTo>
                    <a:cubicBezTo>
                      <a:pt x="18141" y="3137"/>
                      <a:pt x="18196" y="3001"/>
                      <a:pt x="18223" y="2892"/>
                    </a:cubicBezTo>
                    <a:cubicBezTo>
                      <a:pt x="18415" y="2946"/>
                      <a:pt x="18415" y="2946"/>
                      <a:pt x="18415" y="2946"/>
                    </a:cubicBezTo>
                    <a:cubicBezTo>
                      <a:pt x="18360" y="3082"/>
                      <a:pt x="18305" y="3219"/>
                      <a:pt x="18223" y="3355"/>
                    </a:cubicBezTo>
                    <a:close/>
                    <a:moveTo>
                      <a:pt x="7993" y="3355"/>
                    </a:moveTo>
                    <a:lnTo>
                      <a:pt x="7993" y="3355"/>
                    </a:lnTo>
                    <a:cubicBezTo>
                      <a:pt x="7912" y="3219"/>
                      <a:pt x="7857" y="3082"/>
                      <a:pt x="7803" y="2919"/>
                    </a:cubicBezTo>
                    <a:cubicBezTo>
                      <a:pt x="7966" y="2864"/>
                      <a:pt x="7966" y="2864"/>
                      <a:pt x="7966" y="2864"/>
                    </a:cubicBezTo>
                    <a:cubicBezTo>
                      <a:pt x="8021" y="3001"/>
                      <a:pt x="8075" y="3137"/>
                      <a:pt x="8130" y="3273"/>
                    </a:cubicBezTo>
                    <a:lnTo>
                      <a:pt x="7993" y="3355"/>
                    </a:lnTo>
                    <a:close/>
                    <a:moveTo>
                      <a:pt x="12248" y="2646"/>
                    </a:moveTo>
                    <a:lnTo>
                      <a:pt x="12248" y="2646"/>
                    </a:lnTo>
                    <a:cubicBezTo>
                      <a:pt x="12058" y="2646"/>
                      <a:pt x="12058" y="2646"/>
                      <a:pt x="12058" y="2646"/>
                    </a:cubicBezTo>
                    <a:cubicBezTo>
                      <a:pt x="12058" y="2264"/>
                      <a:pt x="12058" y="2264"/>
                      <a:pt x="12058" y="2264"/>
                    </a:cubicBezTo>
                    <a:cubicBezTo>
                      <a:pt x="12058" y="2237"/>
                      <a:pt x="12058" y="2209"/>
                      <a:pt x="12058" y="2209"/>
                    </a:cubicBezTo>
                    <a:cubicBezTo>
                      <a:pt x="12248" y="2209"/>
                      <a:pt x="12248" y="2209"/>
                      <a:pt x="12248" y="2209"/>
                    </a:cubicBezTo>
                    <a:cubicBezTo>
                      <a:pt x="12248" y="2209"/>
                      <a:pt x="12248" y="2237"/>
                      <a:pt x="12248" y="2264"/>
                    </a:cubicBezTo>
                    <a:lnTo>
                      <a:pt x="12248" y="2646"/>
                    </a:lnTo>
                    <a:close/>
                    <a:moveTo>
                      <a:pt x="6111" y="2592"/>
                    </a:moveTo>
                    <a:lnTo>
                      <a:pt x="6111" y="2592"/>
                    </a:lnTo>
                    <a:cubicBezTo>
                      <a:pt x="6029" y="2482"/>
                      <a:pt x="5948" y="2373"/>
                      <a:pt x="5866" y="2264"/>
                    </a:cubicBezTo>
                    <a:cubicBezTo>
                      <a:pt x="6002" y="2128"/>
                      <a:pt x="6002" y="2128"/>
                      <a:pt x="6002" y="2128"/>
                    </a:cubicBezTo>
                    <a:cubicBezTo>
                      <a:pt x="6084" y="2237"/>
                      <a:pt x="6193" y="2373"/>
                      <a:pt x="6275" y="2509"/>
                    </a:cubicBezTo>
                    <a:lnTo>
                      <a:pt x="6111" y="2592"/>
                    </a:lnTo>
                    <a:close/>
                    <a:moveTo>
                      <a:pt x="7721" y="2482"/>
                    </a:moveTo>
                    <a:lnTo>
                      <a:pt x="7721" y="2482"/>
                    </a:lnTo>
                    <a:cubicBezTo>
                      <a:pt x="7721" y="2400"/>
                      <a:pt x="7694" y="2346"/>
                      <a:pt x="7694" y="2264"/>
                    </a:cubicBezTo>
                    <a:cubicBezTo>
                      <a:pt x="7694" y="2182"/>
                      <a:pt x="7721" y="2100"/>
                      <a:pt x="7721" y="2019"/>
                    </a:cubicBezTo>
                    <a:cubicBezTo>
                      <a:pt x="7884" y="2046"/>
                      <a:pt x="7884" y="2046"/>
                      <a:pt x="7884" y="2046"/>
                    </a:cubicBezTo>
                    <a:cubicBezTo>
                      <a:pt x="7884" y="2128"/>
                      <a:pt x="7884" y="2182"/>
                      <a:pt x="7884" y="2264"/>
                    </a:cubicBezTo>
                    <a:cubicBezTo>
                      <a:pt x="7884" y="2318"/>
                      <a:pt x="7884" y="2400"/>
                      <a:pt x="7884" y="2455"/>
                    </a:cubicBezTo>
                    <a:lnTo>
                      <a:pt x="7721" y="2482"/>
                    </a:lnTo>
                    <a:close/>
                    <a:moveTo>
                      <a:pt x="5538" y="1991"/>
                    </a:moveTo>
                    <a:lnTo>
                      <a:pt x="5538" y="1991"/>
                    </a:lnTo>
                    <a:cubicBezTo>
                      <a:pt x="5429" y="1910"/>
                      <a:pt x="5320" y="1828"/>
                      <a:pt x="5184" y="1773"/>
                    </a:cubicBezTo>
                    <a:cubicBezTo>
                      <a:pt x="5265" y="1609"/>
                      <a:pt x="5265" y="1609"/>
                      <a:pt x="5265" y="1609"/>
                    </a:cubicBezTo>
                    <a:cubicBezTo>
                      <a:pt x="5402" y="1663"/>
                      <a:pt x="5538" y="1746"/>
                      <a:pt x="5647" y="1828"/>
                    </a:cubicBezTo>
                    <a:lnTo>
                      <a:pt x="5538" y="1991"/>
                    </a:lnTo>
                    <a:close/>
                    <a:moveTo>
                      <a:pt x="12003" y="1801"/>
                    </a:moveTo>
                    <a:lnTo>
                      <a:pt x="12003" y="1801"/>
                    </a:lnTo>
                    <a:cubicBezTo>
                      <a:pt x="11976" y="1663"/>
                      <a:pt x="11921" y="1527"/>
                      <a:pt x="11867" y="1391"/>
                    </a:cubicBezTo>
                    <a:cubicBezTo>
                      <a:pt x="12030" y="1309"/>
                      <a:pt x="12030" y="1309"/>
                      <a:pt x="12030" y="1309"/>
                    </a:cubicBezTo>
                    <a:cubicBezTo>
                      <a:pt x="12085" y="1445"/>
                      <a:pt x="12139" y="1609"/>
                      <a:pt x="12167" y="1746"/>
                    </a:cubicBezTo>
                    <a:lnTo>
                      <a:pt x="12003" y="1801"/>
                    </a:lnTo>
                    <a:close/>
                    <a:moveTo>
                      <a:pt x="7993" y="1636"/>
                    </a:moveTo>
                    <a:lnTo>
                      <a:pt x="7993" y="1636"/>
                    </a:lnTo>
                    <a:cubicBezTo>
                      <a:pt x="7803" y="1582"/>
                      <a:pt x="7803" y="1582"/>
                      <a:pt x="7803" y="1582"/>
                    </a:cubicBezTo>
                    <a:cubicBezTo>
                      <a:pt x="7857" y="1445"/>
                      <a:pt x="7912" y="1309"/>
                      <a:pt x="7993" y="1173"/>
                    </a:cubicBezTo>
                    <a:cubicBezTo>
                      <a:pt x="8157" y="1255"/>
                      <a:pt x="8157" y="1255"/>
                      <a:pt x="8157" y="1255"/>
                    </a:cubicBezTo>
                    <a:cubicBezTo>
                      <a:pt x="8075" y="1364"/>
                      <a:pt x="8021" y="1500"/>
                      <a:pt x="7993" y="1636"/>
                    </a:cubicBezTo>
                    <a:close/>
                    <a:moveTo>
                      <a:pt x="4801" y="1636"/>
                    </a:moveTo>
                    <a:lnTo>
                      <a:pt x="4801" y="1636"/>
                    </a:lnTo>
                    <a:cubicBezTo>
                      <a:pt x="4665" y="1609"/>
                      <a:pt x="4529" y="1582"/>
                      <a:pt x="4392" y="1582"/>
                    </a:cubicBezTo>
                    <a:cubicBezTo>
                      <a:pt x="4392" y="1391"/>
                      <a:pt x="4392" y="1391"/>
                      <a:pt x="4392" y="1391"/>
                    </a:cubicBezTo>
                    <a:cubicBezTo>
                      <a:pt x="4529" y="1391"/>
                      <a:pt x="4692" y="1418"/>
                      <a:pt x="4829" y="1445"/>
                    </a:cubicBezTo>
                    <a:lnTo>
                      <a:pt x="4801" y="1636"/>
                    </a:lnTo>
                    <a:close/>
                    <a:moveTo>
                      <a:pt x="3955" y="1582"/>
                    </a:moveTo>
                    <a:lnTo>
                      <a:pt x="3955" y="1582"/>
                    </a:lnTo>
                    <a:cubicBezTo>
                      <a:pt x="3519" y="1582"/>
                      <a:pt x="3519" y="1582"/>
                      <a:pt x="3519" y="1582"/>
                    </a:cubicBezTo>
                    <a:cubicBezTo>
                      <a:pt x="3519" y="1391"/>
                      <a:pt x="3519" y="1391"/>
                      <a:pt x="3519" y="1391"/>
                    </a:cubicBezTo>
                    <a:cubicBezTo>
                      <a:pt x="3955" y="1391"/>
                      <a:pt x="3955" y="1391"/>
                      <a:pt x="3955" y="1391"/>
                    </a:cubicBezTo>
                    <a:lnTo>
                      <a:pt x="3955" y="1582"/>
                    </a:lnTo>
                    <a:close/>
                    <a:moveTo>
                      <a:pt x="3082" y="1582"/>
                    </a:moveTo>
                    <a:lnTo>
                      <a:pt x="3082" y="1582"/>
                    </a:lnTo>
                    <a:cubicBezTo>
                      <a:pt x="2646" y="1582"/>
                      <a:pt x="2646" y="1582"/>
                      <a:pt x="2646" y="1582"/>
                    </a:cubicBezTo>
                    <a:cubicBezTo>
                      <a:pt x="2646" y="1391"/>
                      <a:pt x="2646" y="1391"/>
                      <a:pt x="2646" y="1391"/>
                    </a:cubicBezTo>
                    <a:cubicBezTo>
                      <a:pt x="3082" y="1391"/>
                      <a:pt x="3082" y="1391"/>
                      <a:pt x="3082" y="1391"/>
                    </a:cubicBezTo>
                    <a:lnTo>
                      <a:pt x="3082" y="1582"/>
                    </a:lnTo>
                    <a:close/>
                    <a:moveTo>
                      <a:pt x="2209" y="1582"/>
                    </a:moveTo>
                    <a:lnTo>
                      <a:pt x="2209" y="1582"/>
                    </a:lnTo>
                    <a:cubicBezTo>
                      <a:pt x="1773" y="1582"/>
                      <a:pt x="1773" y="1582"/>
                      <a:pt x="1773" y="1582"/>
                    </a:cubicBezTo>
                    <a:cubicBezTo>
                      <a:pt x="1773" y="1391"/>
                      <a:pt x="1773" y="1391"/>
                      <a:pt x="1773" y="1391"/>
                    </a:cubicBezTo>
                    <a:cubicBezTo>
                      <a:pt x="2209" y="1391"/>
                      <a:pt x="2209" y="1391"/>
                      <a:pt x="2209" y="1391"/>
                    </a:cubicBezTo>
                    <a:lnTo>
                      <a:pt x="2209" y="1582"/>
                    </a:lnTo>
                    <a:close/>
                    <a:moveTo>
                      <a:pt x="1336" y="1582"/>
                    </a:moveTo>
                    <a:lnTo>
                      <a:pt x="1336" y="1582"/>
                    </a:lnTo>
                    <a:cubicBezTo>
                      <a:pt x="900" y="1582"/>
                      <a:pt x="900" y="1582"/>
                      <a:pt x="900" y="1582"/>
                    </a:cubicBezTo>
                    <a:cubicBezTo>
                      <a:pt x="900" y="1391"/>
                      <a:pt x="900" y="1391"/>
                      <a:pt x="900" y="1391"/>
                    </a:cubicBezTo>
                    <a:cubicBezTo>
                      <a:pt x="1336" y="1391"/>
                      <a:pt x="1336" y="1391"/>
                      <a:pt x="1336" y="1391"/>
                    </a:cubicBezTo>
                    <a:lnTo>
                      <a:pt x="1336" y="1582"/>
                    </a:lnTo>
                    <a:close/>
                    <a:moveTo>
                      <a:pt x="436" y="1582"/>
                    </a:moveTo>
                    <a:lnTo>
                      <a:pt x="436" y="1582"/>
                    </a:lnTo>
                    <a:cubicBezTo>
                      <a:pt x="0" y="1582"/>
                      <a:pt x="0" y="1582"/>
                      <a:pt x="0" y="1582"/>
                    </a:cubicBezTo>
                    <a:cubicBezTo>
                      <a:pt x="0" y="1391"/>
                      <a:pt x="0" y="1391"/>
                      <a:pt x="0" y="1391"/>
                    </a:cubicBezTo>
                    <a:cubicBezTo>
                      <a:pt x="436" y="1391"/>
                      <a:pt x="436" y="1391"/>
                      <a:pt x="436" y="1391"/>
                    </a:cubicBezTo>
                    <a:lnTo>
                      <a:pt x="436" y="1582"/>
                    </a:lnTo>
                    <a:close/>
                    <a:moveTo>
                      <a:pt x="11649" y="1037"/>
                    </a:moveTo>
                    <a:lnTo>
                      <a:pt x="11649" y="1037"/>
                    </a:lnTo>
                    <a:cubicBezTo>
                      <a:pt x="11566" y="928"/>
                      <a:pt x="11484" y="818"/>
                      <a:pt x="11375" y="709"/>
                    </a:cubicBezTo>
                    <a:cubicBezTo>
                      <a:pt x="11512" y="600"/>
                      <a:pt x="11512" y="600"/>
                      <a:pt x="11512" y="600"/>
                    </a:cubicBezTo>
                    <a:cubicBezTo>
                      <a:pt x="11621" y="681"/>
                      <a:pt x="11703" y="790"/>
                      <a:pt x="11812" y="928"/>
                    </a:cubicBezTo>
                    <a:lnTo>
                      <a:pt x="11649" y="1037"/>
                    </a:lnTo>
                    <a:close/>
                    <a:moveTo>
                      <a:pt x="8376" y="900"/>
                    </a:moveTo>
                    <a:lnTo>
                      <a:pt x="8376" y="900"/>
                    </a:lnTo>
                    <a:cubicBezTo>
                      <a:pt x="8239" y="790"/>
                      <a:pt x="8239" y="790"/>
                      <a:pt x="8239" y="790"/>
                    </a:cubicBezTo>
                    <a:cubicBezTo>
                      <a:pt x="8349" y="681"/>
                      <a:pt x="8457" y="572"/>
                      <a:pt x="8567" y="491"/>
                    </a:cubicBezTo>
                    <a:cubicBezTo>
                      <a:pt x="8676" y="627"/>
                      <a:pt x="8676" y="627"/>
                      <a:pt x="8676" y="627"/>
                    </a:cubicBezTo>
                    <a:cubicBezTo>
                      <a:pt x="8567" y="709"/>
                      <a:pt x="8485" y="818"/>
                      <a:pt x="8376" y="900"/>
                    </a:cubicBezTo>
                    <a:close/>
                    <a:moveTo>
                      <a:pt x="11048" y="463"/>
                    </a:moveTo>
                    <a:lnTo>
                      <a:pt x="11048" y="463"/>
                    </a:lnTo>
                    <a:cubicBezTo>
                      <a:pt x="10912" y="409"/>
                      <a:pt x="10803" y="327"/>
                      <a:pt x="10666" y="300"/>
                    </a:cubicBezTo>
                    <a:cubicBezTo>
                      <a:pt x="10721" y="109"/>
                      <a:pt x="10721" y="109"/>
                      <a:pt x="10721" y="109"/>
                    </a:cubicBezTo>
                    <a:cubicBezTo>
                      <a:pt x="10858" y="164"/>
                      <a:pt x="10994" y="245"/>
                      <a:pt x="11130" y="327"/>
                    </a:cubicBezTo>
                    <a:lnTo>
                      <a:pt x="11048" y="463"/>
                    </a:lnTo>
                    <a:close/>
                    <a:moveTo>
                      <a:pt x="9030" y="409"/>
                    </a:moveTo>
                    <a:lnTo>
                      <a:pt x="9030" y="409"/>
                    </a:lnTo>
                    <a:cubicBezTo>
                      <a:pt x="8948" y="245"/>
                      <a:pt x="8948" y="245"/>
                      <a:pt x="8948" y="245"/>
                    </a:cubicBezTo>
                    <a:cubicBezTo>
                      <a:pt x="9085" y="164"/>
                      <a:pt x="9221" y="109"/>
                      <a:pt x="9384" y="82"/>
                    </a:cubicBezTo>
                    <a:cubicBezTo>
                      <a:pt x="9439" y="245"/>
                      <a:pt x="9439" y="245"/>
                      <a:pt x="9439" y="245"/>
                    </a:cubicBezTo>
                    <a:cubicBezTo>
                      <a:pt x="9302" y="272"/>
                      <a:pt x="9166" y="327"/>
                      <a:pt x="9030" y="409"/>
                    </a:cubicBezTo>
                    <a:close/>
                    <a:moveTo>
                      <a:pt x="10257" y="191"/>
                    </a:moveTo>
                    <a:lnTo>
                      <a:pt x="10257" y="191"/>
                    </a:lnTo>
                    <a:cubicBezTo>
                      <a:pt x="10121" y="164"/>
                      <a:pt x="9985" y="164"/>
                      <a:pt x="9847" y="191"/>
                    </a:cubicBezTo>
                    <a:cubicBezTo>
                      <a:pt x="9820" y="0"/>
                      <a:pt x="9820" y="0"/>
                      <a:pt x="9820" y="0"/>
                    </a:cubicBezTo>
                    <a:cubicBezTo>
                      <a:pt x="9985" y="0"/>
                      <a:pt x="10121" y="0"/>
                      <a:pt x="10284" y="27"/>
                    </a:cubicBezTo>
                    <a:lnTo>
                      <a:pt x="10257" y="191"/>
                    </a:lnTo>
                    <a:close/>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Freeform 98"/>
              <p:cNvSpPr>
                <a:spLocks noChangeArrowheads="1"/>
              </p:cNvSpPr>
              <p:nvPr/>
            </p:nvSpPr>
            <p:spPr bwMode="auto">
              <a:xfrm>
                <a:off x="1105188" y="1091191"/>
                <a:ext cx="79375" cy="69850"/>
              </a:xfrm>
              <a:custGeom>
                <a:avLst/>
                <a:gdLst>
                  <a:gd name="T0" fmla="*/ 218 w 219"/>
                  <a:gd name="T1" fmla="*/ 191 h 192"/>
                  <a:gd name="T2" fmla="*/ 0 w 219"/>
                  <a:gd name="T3" fmla="*/ 191 h 192"/>
                  <a:gd name="T4" fmla="*/ 0 w 219"/>
                  <a:gd name="T5" fmla="*/ 0 h 192"/>
                  <a:gd name="T6" fmla="*/ 218 w 219"/>
                  <a:gd name="T7" fmla="*/ 0 h 192"/>
                  <a:gd name="T8" fmla="*/ 218 w 219"/>
                  <a:gd name="T9" fmla="*/ 191 h 192"/>
                </a:gdLst>
                <a:ahLst/>
                <a:cxnLst>
                  <a:cxn ang="0">
                    <a:pos x="T0" y="T1"/>
                  </a:cxn>
                  <a:cxn ang="0">
                    <a:pos x="T2" y="T3"/>
                  </a:cxn>
                  <a:cxn ang="0">
                    <a:pos x="T4" y="T5"/>
                  </a:cxn>
                  <a:cxn ang="0">
                    <a:pos x="T6" y="T7"/>
                  </a:cxn>
                  <a:cxn ang="0">
                    <a:pos x="T8" y="T9"/>
                  </a:cxn>
                </a:cxnLst>
                <a:rect l="0" t="0" r="r" b="b"/>
                <a:pathLst>
                  <a:path w="219" h="192">
                    <a:moveTo>
                      <a:pt x="218" y="191"/>
                    </a:moveTo>
                    <a:lnTo>
                      <a:pt x="0" y="191"/>
                    </a:lnTo>
                    <a:lnTo>
                      <a:pt x="0" y="0"/>
                    </a:lnTo>
                    <a:lnTo>
                      <a:pt x="218" y="0"/>
                    </a:lnTo>
                    <a:lnTo>
                      <a:pt x="218" y="191"/>
                    </a:ln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100" name="Pentagon 99"/>
          <p:cNvSpPr/>
          <p:nvPr/>
        </p:nvSpPr>
        <p:spPr>
          <a:xfrm>
            <a:off x="2" y="3"/>
            <a:ext cx="3588327" cy="415636"/>
          </a:xfrm>
          <a:prstGeom prst="homePlate">
            <a:avLst/>
          </a:prstGeom>
          <a:gradFill flip="none" rotWithShape="1">
            <a:gsLst>
              <a:gs pos="0">
                <a:schemeClr val="tx1">
                  <a:lumMod val="92000"/>
                  <a:lumOff val="8000"/>
                  <a:alpha val="0"/>
                </a:schemeClr>
              </a:gs>
              <a:gs pos="60000">
                <a:schemeClr val="bg1">
                  <a:lumMod val="95000"/>
                  <a:lumOff val="5000"/>
                  <a:alpha val="5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1" name="TextBox 100"/>
          <p:cNvSpPr txBox="1"/>
          <p:nvPr/>
        </p:nvSpPr>
        <p:spPr>
          <a:xfrm>
            <a:off x="0" y="-82087"/>
            <a:ext cx="4704791" cy="574516"/>
          </a:xfrm>
          <a:prstGeom prst="rect">
            <a:avLst/>
          </a:prstGeom>
          <a:noFill/>
        </p:spPr>
        <p:txBody>
          <a:bodyPr wrap="square" rtlCol="0" anchor="ctr" anchorCtr="0">
            <a:normAutofit/>
          </a:bodyPr>
          <a:lstStyle/>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chemeClr val="bg1"/>
                  </a:solidFill>
                </a:ln>
                <a:solidFill>
                  <a:srgbClr val="F0C97B">
                    <a:lumMod val="75000"/>
                  </a:srgbClr>
                </a:solidFill>
                <a:effectLst>
                  <a:outerShdw blurRad="38100" dist="38100" dir="2700000" algn="tl">
                    <a:srgbClr val="000000">
                      <a:alpha val="43137"/>
                    </a:srgbClr>
                  </a:outerShdw>
                </a:effectLst>
                <a:uLnTx/>
                <a:uFillTx/>
                <a:latin typeface="Calibri" panose="020F0502020204030204"/>
                <a:ea typeface="+mn-ea"/>
                <a:cs typeface="+mn-cs"/>
              </a:rPr>
              <a:t>How to STUDY Infographic</a:t>
            </a:r>
          </a:p>
        </p:txBody>
      </p:sp>
      <p:sp>
        <p:nvSpPr>
          <p:cNvPr id="68" name="Freeform 67"/>
          <p:cNvSpPr>
            <a:spLocks noChangeArrowheads="1"/>
          </p:cNvSpPr>
          <p:nvPr/>
        </p:nvSpPr>
        <p:spPr bwMode="auto">
          <a:xfrm rot="5400000">
            <a:off x="9138220" y="8399451"/>
            <a:ext cx="93133" cy="105833"/>
          </a:xfrm>
          <a:custGeom>
            <a:avLst/>
            <a:gdLst>
              <a:gd name="T0" fmla="*/ 192 w 193"/>
              <a:gd name="T1" fmla="*/ 218 h 219"/>
              <a:gd name="T2" fmla="*/ 192 w 193"/>
              <a:gd name="T3" fmla="*/ 218 h 219"/>
              <a:gd name="T4" fmla="*/ 0 w 193"/>
              <a:gd name="T5" fmla="*/ 218 h 219"/>
              <a:gd name="T6" fmla="*/ 27 w 193"/>
              <a:gd name="T7" fmla="*/ 0 h 219"/>
              <a:gd name="T8" fmla="*/ 192 w 193"/>
              <a:gd name="T9" fmla="*/ 0 h 219"/>
              <a:gd name="T10" fmla="*/ 192 w 193"/>
              <a:gd name="T11" fmla="*/ 218 h 219"/>
            </a:gdLst>
            <a:ahLst/>
            <a:cxnLst>
              <a:cxn ang="0">
                <a:pos x="T0" y="T1"/>
              </a:cxn>
              <a:cxn ang="0">
                <a:pos x="T2" y="T3"/>
              </a:cxn>
              <a:cxn ang="0">
                <a:pos x="T4" y="T5"/>
              </a:cxn>
              <a:cxn ang="0">
                <a:pos x="T6" y="T7"/>
              </a:cxn>
              <a:cxn ang="0">
                <a:pos x="T8" y="T9"/>
              </a:cxn>
              <a:cxn ang="0">
                <a:pos x="T10" y="T11"/>
              </a:cxn>
            </a:cxnLst>
            <a:rect l="0" t="0" r="r" b="b"/>
            <a:pathLst>
              <a:path w="193" h="219">
                <a:moveTo>
                  <a:pt x="192" y="218"/>
                </a:moveTo>
                <a:lnTo>
                  <a:pt x="192" y="218"/>
                </a:lnTo>
                <a:cubicBezTo>
                  <a:pt x="0" y="218"/>
                  <a:pt x="0" y="218"/>
                  <a:pt x="0" y="218"/>
                </a:cubicBezTo>
                <a:cubicBezTo>
                  <a:pt x="27" y="136"/>
                  <a:pt x="27" y="54"/>
                  <a:pt x="27" y="0"/>
                </a:cubicBezTo>
                <a:cubicBezTo>
                  <a:pt x="192" y="0"/>
                  <a:pt x="192" y="0"/>
                  <a:pt x="192" y="0"/>
                </a:cubicBezTo>
                <a:cubicBezTo>
                  <a:pt x="192" y="82"/>
                  <a:pt x="192" y="136"/>
                  <a:pt x="192" y="218"/>
                </a:cubicBezTo>
              </a:path>
            </a:pathLst>
          </a:custGeom>
          <a:solidFill>
            <a:srgbClr val="FEE35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50872" rtl="0" eaLnBrk="1" fontAlgn="auto" latinLnBrk="0" hangingPunct="1">
              <a:lnSpc>
                <a:spcPct val="100000"/>
              </a:lnSpc>
              <a:spcBef>
                <a:spcPts val="0"/>
              </a:spcBef>
              <a:spcAft>
                <a:spcPts val="0"/>
              </a:spcAft>
              <a:buClrTx/>
              <a:buSzTx/>
              <a:buFontTx/>
              <a:buNone/>
              <a:tabLst/>
              <a:defRPr/>
            </a:pPr>
            <a:endParaRPr kumimoji="0" lang="en-US" sz="162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B3DE968E-617C-4943-895A-2BC4F765E190}"/>
              </a:ext>
            </a:extLst>
          </p:cNvPr>
          <p:cNvGrpSpPr/>
          <p:nvPr/>
        </p:nvGrpSpPr>
        <p:grpSpPr>
          <a:xfrm>
            <a:off x="64916" y="2113395"/>
            <a:ext cx="3279016" cy="1922860"/>
            <a:chOff x="789540" y="1134239"/>
            <a:chExt cx="2459262" cy="1442145"/>
          </a:xfrm>
        </p:grpSpPr>
        <p:sp>
          <p:nvSpPr>
            <p:cNvPr id="110" name="Rectangle 109">
              <a:extLst>
                <a:ext uri="{FF2B5EF4-FFF2-40B4-BE49-F238E27FC236}">
                  <a16:creationId xmlns:a16="http://schemas.microsoft.com/office/drawing/2014/main" id="{79B65388-5527-4E6E-8F06-0FD48C9B92C5}"/>
                </a:ext>
              </a:extLst>
            </p:cNvPr>
            <p:cNvSpPr/>
            <p:nvPr/>
          </p:nvSpPr>
          <p:spPr>
            <a:xfrm>
              <a:off x="1915876" y="1795826"/>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EE53386E-B020-4604-9E31-4221A8E29FD8}"/>
                </a:ext>
              </a:extLst>
            </p:cNvPr>
            <p:cNvGrpSpPr/>
            <p:nvPr/>
          </p:nvGrpSpPr>
          <p:grpSpPr>
            <a:xfrm>
              <a:off x="789540" y="1134239"/>
              <a:ext cx="1316736" cy="795528"/>
              <a:chOff x="1718185" y="2465344"/>
              <a:chExt cx="1381853" cy="834869"/>
            </a:xfrm>
          </p:grpSpPr>
          <p:sp>
            <p:nvSpPr>
              <p:cNvPr id="112" name="Rounded Rectangle 3">
                <a:extLst>
                  <a:ext uri="{FF2B5EF4-FFF2-40B4-BE49-F238E27FC236}">
                    <a16:creationId xmlns:a16="http://schemas.microsoft.com/office/drawing/2014/main" id="{961B146F-E28D-4276-9A70-A66533C62A3E}"/>
                  </a:ext>
                </a:extLst>
              </p:cNvPr>
              <p:cNvSpPr/>
              <p:nvPr/>
            </p:nvSpPr>
            <p:spPr>
              <a:xfrm>
                <a:off x="1718185" y="2465344"/>
                <a:ext cx="1381853" cy="834869"/>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4470DA39-9434-44A5-B9F9-D83F6A99FE52}"/>
                  </a:ext>
                </a:extLst>
              </p:cNvPr>
              <p:cNvSpPr txBox="1"/>
              <p:nvPr/>
            </p:nvSpPr>
            <p:spPr>
              <a:xfrm>
                <a:off x="1764808" y="2513193"/>
                <a:ext cx="1314451" cy="730568"/>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Torah First.  Covenant Torah for calendar study. </a:t>
                </a:r>
              </a:p>
            </p:txBody>
          </p:sp>
        </p:grpSp>
      </p:grpSp>
      <p:grpSp>
        <p:nvGrpSpPr>
          <p:cNvPr id="115" name="Group 114">
            <a:extLst>
              <a:ext uri="{FF2B5EF4-FFF2-40B4-BE49-F238E27FC236}">
                <a16:creationId xmlns:a16="http://schemas.microsoft.com/office/drawing/2014/main" id="{CEE6BB34-CB1A-44D2-90AE-8C370C619783}"/>
              </a:ext>
            </a:extLst>
          </p:cNvPr>
          <p:cNvGrpSpPr/>
          <p:nvPr/>
        </p:nvGrpSpPr>
        <p:grpSpPr>
          <a:xfrm>
            <a:off x="1379278" y="2807465"/>
            <a:ext cx="648329" cy="648329"/>
            <a:chOff x="1775311" y="1654791"/>
            <a:chExt cx="486247" cy="486247"/>
          </a:xfrm>
        </p:grpSpPr>
        <p:sp>
          <p:nvSpPr>
            <p:cNvPr id="116" name="Oval 115">
              <a:extLst>
                <a:ext uri="{FF2B5EF4-FFF2-40B4-BE49-F238E27FC236}">
                  <a16:creationId xmlns:a16="http://schemas.microsoft.com/office/drawing/2014/main" id="{6BA7D991-0556-4B82-A5A5-B81F134F019F}"/>
                </a:ext>
              </a:extLst>
            </p:cNvPr>
            <p:cNvSpPr/>
            <p:nvPr/>
          </p:nvSpPr>
          <p:spPr>
            <a:xfrm>
              <a:off x="1843795" y="1728438"/>
              <a:ext cx="352522" cy="352522"/>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sp>
          <p:nvSpPr>
            <p:cNvPr id="117" name="Oval 116">
              <a:extLst>
                <a:ext uri="{FF2B5EF4-FFF2-40B4-BE49-F238E27FC236}">
                  <a16:creationId xmlns:a16="http://schemas.microsoft.com/office/drawing/2014/main" id="{514F9317-6A25-4909-8203-92FEFA38A4F1}"/>
                </a:ext>
              </a:extLst>
            </p:cNvPr>
            <p:cNvSpPr/>
            <p:nvPr/>
          </p:nvSpPr>
          <p:spPr>
            <a:xfrm>
              <a:off x="1775311" y="1654791"/>
              <a:ext cx="486247" cy="486247"/>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518A6DE8-299B-4201-A379-BD2F3E9E1652}"/>
              </a:ext>
            </a:extLst>
          </p:cNvPr>
          <p:cNvGrpSpPr/>
          <p:nvPr/>
        </p:nvGrpSpPr>
        <p:grpSpPr>
          <a:xfrm>
            <a:off x="1505741" y="5375296"/>
            <a:ext cx="3341151" cy="1960248"/>
            <a:chOff x="679706" y="3130547"/>
            <a:chExt cx="2505863" cy="1470186"/>
          </a:xfrm>
        </p:grpSpPr>
        <p:grpSp>
          <p:nvGrpSpPr>
            <p:cNvPr id="119" name="Group 118">
              <a:extLst>
                <a:ext uri="{FF2B5EF4-FFF2-40B4-BE49-F238E27FC236}">
                  <a16:creationId xmlns:a16="http://schemas.microsoft.com/office/drawing/2014/main" id="{F6A18F7F-C83A-4FCE-A3AA-242C0C406425}"/>
                </a:ext>
              </a:extLst>
            </p:cNvPr>
            <p:cNvGrpSpPr/>
            <p:nvPr/>
          </p:nvGrpSpPr>
          <p:grpSpPr>
            <a:xfrm>
              <a:off x="679706" y="3130547"/>
              <a:ext cx="1316736" cy="795528"/>
              <a:chOff x="1718184" y="2465345"/>
              <a:chExt cx="1373721" cy="829956"/>
            </a:xfrm>
          </p:grpSpPr>
          <p:sp>
            <p:nvSpPr>
              <p:cNvPr id="121" name="Rounded Rectangle 43">
                <a:extLst>
                  <a:ext uri="{FF2B5EF4-FFF2-40B4-BE49-F238E27FC236}">
                    <a16:creationId xmlns:a16="http://schemas.microsoft.com/office/drawing/2014/main" id="{363FC7C7-7121-410A-8667-899C86D83601}"/>
                  </a:ext>
                </a:extLst>
              </p:cNvPr>
              <p:cNvSpPr/>
              <p:nvPr/>
            </p:nvSpPr>
            <p:spPr>
              <a:xfrm>
                <a:off x="1718184" y="2465345"/>
                <a:ext cx="1373721" cy="82995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F89CE84B-6118-4AE0-9B69-27F7908B4106}"/>
                  </a:ext>
                </a:extLst>
              </p:cNvPr>
              <p:cNvSpPr txBox="1"/>
              <p:nvPr/>
            </p:nvSpPr>
            <p:spPr>
              <a:xfrm>
                <a:off x="1815916" y="2523172"/>
                <a:ext cx="1225179" cy="746143"/>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Need at least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2-3 witnesses: more is always better</a:t>
                </a:r>
                <a:r>
                  <a:rPr kumimoji="0" lang="en-US" sz="1600" b="0"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  </a:t>
                </a:r>
              </a:p>
            </p:txBody>
          </p:sp>
        </p:grpSp>
        <p:sp>
          <p:nvSpPr>
            <p:cNvPr id="120" name="Rectangle 119">
              <a:extLst>
                <a:ext uri="{FF2B5EF4-FFF2-40B4-BE49-F238E27FC236}">
                  <a16:creationId xmlns:a16="http://schemas.microsoft.com/office/drawing/2014/main" id="{146FF477-CD98-446C-8F8B-4CD90E0B7531}"/>
                </a:ext>
              </a:extLst>
            </p:cNvPr>
            <p:cNvSpPr/>
            <p:nvPr/>
          </p:nvSpPr>
          <p:spPr>
            <a:xfrm>
              <a:off x="1852643" y="3820175"/>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4" name="Group 123">
            <a:extLst>
              <a:ext uri="{FF2B5EF4-FFF2-40B4-BE49-F238E27FC236}">
                <a16:creationId xmlns:a16="http://schemas.microsoft.com/office/drawing/2014/main" id="{5D864C13-F99D-4561-8402-194CDE508F5D}"/>
              </a:ext>
            </a:extLst>
          </p:cNvPr>
          <p:cNvGrpSpPr/>
          <p:nvPr/>
        </p:nvGrpSpPr>
        <p:grpSpPr>
          <a:xfrm>
            <a:off x="5720518" y="4445905"/>
            <a:ext cx="3468281" cy="2294551"/>
            <a:chOff x="2451375" y="2877856"/>
            <a:chExt cx="2601211" cy="1720913"/>
          </a:xfrm>
        </p:grpSpPr>
        <p:grpSp>
          <p:nvGrpSpPr>
            <p:cNvPr id="125" name="Group 124">
              <a:extLst>
                <a:ext uri="{FF2B5EF4-FFF2-40B4-BE49-F238E27FC236}">
                  <a16:creationId xmlns:a16="http://schemas.microsoft.com/office/drawing/2014/main" id="{E003A9BA-E772-41E5-AAA5-384B78A398CB}"/>
                </a:ext>
              </a:extLst>
            </p:cNvPr>
            <p:cNvGrpSpPr/>
            <p:nvPr/>
          </p:nvGrpSpPr>
          <p:grpSpPr>
            <a:xfrm>
              <a:off x="2451375" y="3627072"/>
              <a:ext cx="1316736" cy="971697"/>
              <a:chOff x="1718184" y="2465345"/>
              <a:chExt cx="1296466" cy="956738"/>
            </a:xfrm>
          </p:grpSpPr>
          <p:sp>
            <p:nvSpPr>
              <p:cNvPr id="127" name="Rounded Rectangle 47">
                <a:extLst>
                  <a:ext uri="{FF2B5EF4-FFF2-40B4-BE49-F238E27FC236}">
                    <a16:creationId xmlns:a16="http://schemas.microsoft.com/office/drawing/2014/main" id="{362A5E8F-2CC0-48F8-99D7-4E94B3910FCB}"/>
                  </a:ext>
                </a:extLst>
              </p:cNvPr>
              <p:cNvSpPr/>
              <p:nvPr/>
            </p:nvSpPr>
            <p:spPr>
              <a:xfrm>
                <a:off x="1718184" y="2465345"/>
                <a:ext cx="1296466" cy="956738"/>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5B1452B4-7091-4BE5-9D9D-D7FB8161A54E}"/>
                  </a:ext>
                </a:extLst>
              </p:cNvPr>
              <p:cNvSpPr txBox="1"/>
              <p:nvPr/>
            </p:nvSpPr>
            <p:spPr>
              <a:xfrm>
                <a:off x="1718185" y="2517050"/>
                <a:ext cx="1271803" cy="894116"/>
              </a:xfrm>
              <a:prstGeom prst="rect">
                <a:avLst/>
              </a:prstGeom>
              <a:noFill/>
            </p:spPr>
            <p:txBody>
              <a:bodyPr wrap="square" rtlCol="0">
                <a:normAutofit fontScale="925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Examine your hermeneutical hygiene and use all the Bible tools that are availabl</a:t>
                </a:r>
                <a:r>
                  <a:rPr kumimoji="0" lang="en-US" sz="14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e!</a:t>
                </a:r>
              </a:p>
            </p:txBody>
          </p:sp>
        </p:grpSp>
        <p:sp>
          <p:nvSpPr>
            <p:cNvPr id="126" name="Rectangle 125">
              <a:extLst>
                <a:ext uri="{FF2B5EF4-FFF2-40B4-BE49-F238E27FC236}">
                  <a16:creationId xmlns:a16="http://schemas.microsoft.com/office/drawing/2014/main" id="{4FA6E0BB-2F01-4D84-8C89-531D53A344BE}"/>
                </a:ext>
              </a:extLst>
            </p:cNvPr>
            <p:cNvSpPr/>
            <p:nvPr/>
          </p:nvSpPr>
          <p:spPr>
            <a:xfrm>
              <a:off x="3719660" y="2877856"/>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0" name="Group 129">
            <a:extLst>
              <a:ext uri="{FF2B5EF4-FFF2-40B4-BE49-F238E27FC236}">
                <a16:creationId xmlns:a16="http://schemas.microsoft.com/office/drawing/2014/main" id="{B80EED8E-6FA3-41EE-84F3-6CCF5A576521}"/>
              </a:ext>
            </a:extLst>
          </p:cNvPr>
          <p:cNvGrpSpPr/>
          <p:nvPr/>
        </p:nvGrpSpPr>
        <p:grpSpPr>
          <a:xfrm>
            <a:off x="4898756" y="2220561"/>
            <a:ext cx="3390976" cy="2066473"/>
            <a:chOff x="2576368" y="1244919"/>
            <a:chExt cx="2543232" cy="1549854"/>
          </a:xfrm>
        </p:grpSpPr>
        <p:grpSp>
          <p:nvGrpSpPr>
            <p:cNvPr id="131" name="Group 130">
              <a:extLst>
                <a:ext uri="{FF2B5EF4-FFF2-40B4-BE49-F238E27FC236}">
                  <a16:creationId xmlns:a16="http://schemas.microsoft.com/office/drawing/2014/main" id="{056B8D89-01AA-4451-864C-B52DF5545201}"/>
                </a:ext>
              </a:extLst>
            </p:cNvPr>
            <p:cNvGrpSpPr/>
            <p:nvPr/>
          </p:nvGrpSpPr>
          <p:grpSpPr>
            <a:xfrm>
              <a:off x="2576368" y="1706031"/>
              <a:ext cx="1316736" cy="1088742"/>
              <a:chOff x="1718185" y="2184133"/>
              <a:chExt cx="1317890" cy="1089695"/>
            </a:xfrm>
          </p:grpSpPr>
          <p:sp>
            <p:nvSpPr>
              <p:cNvPr id="133" name="Rounded Rectangle 51">
                <a:extLst>
                  <a:ext uri="{FF2B5EF4-FFF2-40B4-BE49-F238E27FC236}">
                    <a16:creationId xmlns:a16="http://schemas.microsoft.com/office/drawing/2014/main" id="{AE12DBEB-D17D-4C40-9350-E0E3D013C54A}"/>
                  </a:ext>
                </a:extLst>
              </p:cNvPr>
              <p:cNvSpPr/>
              <p:nvPr/>
            </p:nvSpPr>
            <p:spPr>
              <a:xfrm>
                <a:off x="1718185" y="2184133"/>
                <a:ext cx="1317890" cy="107743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0F549FC1-5F35-4AD0-8B2E-E189B80A25BC}"/>
                  </a:ext>
                </a:extLst>
              </p:cNvPr>
              <p:cNvSpPr txBox="1"/>
              <p:nvPr/>
            </p:nvSpPr>
            <p:spPr>
              <a:xfrm>
                <a:off x="1763724" y="2242686"/>
                <a:ext cx="1225179" cy="1031142"/>
              </a:xfrm>
              <a:prstGeom prst="rect">
                <a:avLst/>
              </a:prstGeom>
              <a:noFill/>
            </p:spPr>
            <p:txBody>
              <a:bodyPr wrap="square" rtlCol="0">
                <a:normAutofit fontScale="92500" lnSpcReduction="10000"/>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Dig Deeper. It is the glory of </a:t>
                </a:r>
                <a:r>
                  <a:rPr lang="en-US" sz="1400" b="1" dirty="0">
                    <a:solidFill>
                      <a:srgbClr val="E7E6E6">
                        <a:lumMod val="25000"/>
                      </a:srgbClr>
                    </a:solidFill>
                    <a:latin typeface="Arial Narrow" panose="020B0606020202030204" pitchFamily="34" charset="0"/>
                    <a:ea typeface="Helvetica" charset="0"/>
                    <a:cs typeface="Helvetica" charset="0"/>
                  </a:rPr>
                  <a:t>Yah</a:t>
                </a: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to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conceal a thing: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but the honour of kings is to search out a matter.  </a:t>
                </a:r>
              </a:p>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Prov 25:2</a:t>
                </a:r>
              </a:p>
            </p:txBody>
          </p:sp>
        </p:grpSp>
        <p:sp>
          <p:nvSpPr>
            <p:cNvPr id="132" name="Rectangle 131">
              <a:extLst>
                <a:ext uri="{FF2B5EF4-FFF2-40B4-BE49-F238E27FC236}">
                  <a16:creationId xmlns:a16="http://schemas.microsoft.com/office/drawing/2014/main" id="{40B3AC56-4FBA-485E-B10B-F05CD859B9CA}"/>
                </a:ext>
              </a:extLst>
            </p:cNvPr>
            <p:cNvSpPr/>
            <p:nvPr/>
          </p:nvSpPr>
          <p:spPr>
            <a:xfrm>
              <a:off x="3786674" y="1244919"/>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6" name="Group 135">
            <a:extLst>
              <a:ext uri="{FF2B5EF4-FFF2-40B4-BE49-F238E27FC236}">
                <a16:creationId xmlns:a16="http://schemas.microsoft.com/office/drawing/2014/main" id="{C860CDAC-8B73-4B07-8AC6-F2068EF31236}"/>
              </a:ext>
            </a:extLst>
          </p:cNvPr>
          <p:cNvGrpSpPr/>
          <p:nvPr/>
        </p:nvGrpSpPr>
        <p:grpSpPr>
          <a:xfrm>
            <a:off x="5814584" y="117544"/>
            <a:ext cx="3386089" cy="2379096"/>
            <a:chOff x="2897237" y="-985"/>
            <a:chExt cx="2539567" cy="1784322"/>
          </a:xfrm>
        </p:grpSpPr>
        <p:grpSp>
          <p:nvGrpSpPr>
            <p:cNvPr id="137" name="Group 136">
              <a:extLst>
                <a:ext uri="{FF2B5EF4-FFF2-40B4-BE49-F238E27FC236}">
                  <a16:creationId xmlns:a16="http://schemas.microsoft.com/office/drawing/2014/main" id="{BC1A58DB-1678-428A-AD0E-742A59B72B1B}"/>
                </a:ext>
              </a:extLst>
            </p:cNvPr>
            <p:cNvGrpSpPr/>
            <p:nvPr/>
          </p:nvGrpSpPr>
          <p:grpSpPr>
            <a:xfrm>
              <a:off x="2897237" y="-985"/>
              <a:ext cx="1313159" cy="1631585"/>
              <a:chOff x="1718185" y="2125808"/>
              <a:chExt cx="1289667" cy="1602397"/>
            </a:xfrm>
          </p:grpSpPr>
          <p:sp>
            <p:nvSpPr>
              <p:cNvPr id="139" name="Rounded Rectangle 55">
                <a:extLst>
                  <a:ext uri="{FF2B5EF4-FFF2-40B4-BE49-F238E27FC236}">
                    <a16:creationId xmlns:a16="http://schemas.microsoft.com/office/drawing/2014/main" id="{5D4A7A7D-B3EA-485F-AB6A-AFAD1C559591}"/>
                  </a:ext>
                </a:extLst>
              </p:cNvPr>
              <p:cNvSpPr/>
              <p:nvPr/>
            </p:nvSpPr>
            <p:spPr>
              <a:xfrm>
                <a:off x="1718185" y="2125808"/>
                <a:ext cx="1289667" cy="155428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973020EB-9212-4130-9A09-C81745C21E69}"/>
                  </a:ext>
                </a:extLst>
              </p:cNvPr>
              <p:cNvSpPr txBox="1"/>
              <p:nvPr/>
            </p:nvSpPr>
            <p:spPr>
              <a:xfrm>
                <a:off x="1740752" y="2173919"/>
                <a:ext cx="1225179" cy="1554286"/>
              </a:xfrm>
              <a:prstGeom prst="rect">
                <a:avLst/>
              </a:prstGeom>
              <a:noFill/>
            </p:spPr>
            <p:txBody>
              <a:bodyPr wrap="square" rtlCol="0">
                <a:normAutofit lnSpcReduction="10000"/>
              </a:bodyPr>
              <a:lstStyle/>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Yahuah does NOT repeat things of no great consequence. Gen 41:32 Pay attention to repeated items, times, days, and things that </a:t>
                </a:r>
              </a:p>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make you go “hmmm”.  </a:t>
                </a:r>
                <a:b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br>
                <a:r>
                  <a:rPr kumimoji="0" lang="en-US" sz="14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These are HINTS. </a:t>
                </a:r>
              </a:p>
            </p:txBody>
          </p:sp>
        </p:grpSp>
        <p:sp>
          <p:nvSpPr>
            <p:cNvPr id="138" name="Rectangle 137">
              <a:extLst>
                <a:ext uri="{FF2B5EF4-FFF2-40B4-BE49-F238E27FC236}">
                  <a16:creationId xmlns:a16="http://schemas.microsoft.com/office/drawing/2014/main" id="{EC3A9420-2930-4348-8F9F-8387A747B34B}"/>
                </a:ext>
              </a:extLst>
            </p:cNvPr>
            <p:cNvSpPr/>
            <p:nvPr/>
          </p:nvSpPr>
          <p:spPr>
            <a:xfrm>
              <a:off x="4103878" y="1002779"/>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42" name="Group 141">
            <a:extLst>
              <a:ext uri="{FF2B5EF4-FFF2-40B4-BE49-F238E27FC236}">
                <a16:creationId xmlns:a16="http://schemas.microsoft.com/office/drawing/2014/main" id="{322E58DA-C8A0-43CF-A3CD-3292C8A09815}"/>
              </a:ext>
            </a:extLst>
          </p:cNvPr>
          <p:cNvGrpSpPr/>
          <p:nvPr/>
        </p:nvGrpSpPr>
        <p:grpSpPr>
          <a:xfrm>
            <a:off x="9470822" y="765862"/>
            <a:ext cx="3677868" cy="2189242"/>
            <a:chOff x="5054918" y="647838"/>
            <a:chExt cx="2596461" cy="1641931"/>
          </a:xfrm>
        </p:grpSpPr>
        <p:grpSp>
          <p:nvGrpSpPr>
            <p:cNvPr id="143" name="Group 142">
              <a:extLst>
                <a:ext uri="{FF2B5EF4-FFF2-40B4-BE49-F238E27FC236}">
                  <a16:creationId xmlns:a16="http://schemas.microsoft.com/office/drawing/2014/main" id="{129DDB40-D53A-4E51-B6D6-FB3837A15435}"/>
                </a:ext>
              </a:extLst>
            </p:cNvPr>
            <p:cNvGrpSpPr/>
            <p:nvPr/>
          </p:nvGrpSpPr>
          <p:grpSpPr>
            <a:xfrm>
              <a:off x="5054918" y="1338863"/>
              <a:ext cx="1336927" cy="950906"/>
              <a:chOff x="1695436" y="2456290"/>
              <a:chExt cx="1312416" cy="933468"/>
            </a:xfrm>
          </p:grpSpPr>
          <p:sp>
            <p:nvSpPr>
              <p:cNvPr id="145" name="Rounded Rectangle 63">
                <a:extLst>
                  <a:ext uri="{FF2B5EF4-FFF2-40B4-BE49-F238E27FC236}">
                    <a16:creationId xmlns:a16="http://schemas.microsoft.com/office/drawing/2014/main" id="{05B1BEFB-8794-45E3-B799-E95F5568DAB9}"/>
                  </a:ext>
                </a:extLst>
              </p:cNvPr>
              <p:cNvSpPr/>
              <p:nvPr/>
            </p:nvSpPr>
            <p:spPr>
              <a:xfrm>
                <a:off x="1718185" y="2465344"/>
                <a:ext cx="1289667" cy="901622"/>
              </a:xfrm>
              <a:prstGeom prst="roundRect">
                <a:avLst/>
              </a:prstGeom>
              <a:solidFill>
                <a:schemeClr val="tx1">
                  <a:lumMod val="95000"/>
                  <a:alpha val="9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0AD1D942-2731-4C19-A49D-6C0DFA56898D}"/>
                  </a:ext>
                </a:extLst>
              </p:cNvPr>
              <p:cNvSpPr txBox="1"/>
              <p:nvPr/>
            </p:nvSpPr>
            <p:spPr>
              <a:xfrm>
                <a:off x="1695436" y="2456290"/>
                <a:ext cx="1302791" cy="933468"/>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noAutofit/>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Do not be conformed to this world; but be transformed by the renewing of your mind. Then you will be able to test and approve what is the good, pleasing, and perfect will of </a:t>
                </a:r>
                <a:r>
                  <a:rPr lang="en-US" sz="1100" b="1" dirty="0">
                    <a:solidFill>
                      <a:srgbClr val="E7E6E6">
                        <a:lumMod val="25000"/>
                      </a:srgbClr>
                    </a:solidFill>
                    <a:latin typeface="Arial Narrow" panose="020B0606020202030204" pitchFamily="34" charset="0"/>
                    <a:ea typeface="Helvetica" charset="0"/>
                    <a:cs typeface="Helvetica" charset="0"/>
                  </a:rPr>
                  <a:t>Yahuah</a:t>
                </a:r>
                <a:r>
                  <a:rPr kumimoji="0" lang="en-US" sz="1100" b="1"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Rom 12:2</a:t>
                </a:r>
              </a:p>
              <a:p>
                <a:pPr marL="0" marR="0" lvl="0" indent="0" algn="l" defTabSz="95087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lumMod val="25000"/>
                      </a:srgbClr>
                    </a:solidFill>
                    <a:effectLst/>
                    <a:uLnTx/>
                    <a:uFillTx/>
                    <a:latin typeface="Arial Narrow" panose="020B0606020202030204" pitchFamily="34" charset="0"/>
                    <a:ea typeface="Helvetica" charset="0"/>
                    <a:cs typeface="Helvetica" charset="0"/>
                  </a:rPr>
                  <a:t>. </a:t>
                </a:r>
              </a:p>
            </p:txBody>
          </p:sp>
        </p:grpSp>
        <p:sp>
          <p:nvSpPr>
            <p:cNvPr id="144" name="Rectangle 143">
              <a:extLst>
                <a:ext uri="{FF2B5EF4-FFF2-40B4-BE49-F238E27FC236}">
                  <a16:creationId xmlns:a16="http://schemas.microsoft.com/office/drawing/2014/main" id="{2869B12A-C24B-46D0-9E1D-0910D1EA5617}"/>
                </a:ext>
              </a:extLst>
            </p:cNvPr>
            <p:cNvSpPr/>
            <p:nvPr/>
          </p:nvSpPr>
          <p:spPr>
            <a:xfrm>
              <a:off x="6318453" y="647838"/>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48" name="Group 147">
            <a:extLst>
              <a:ext uri="{FF2B5EF4-FFF2-40B4-BE49-F238E27FC236}">
                <a16:creationId xmlns:a16="http://schemas.microsoft.com/office/drawing/2014/main" id="{0D84EAB8-B4AF-4C75-8615-87D87A018B25}"/>
              </a:ext>
            </a:extLst>
          </p:cNvPr>
          <p:cNvGrpSpPr/>
          <p:nvPr/>
        </p:nvGrpSpPr>
        <p:grpSpPr>
          <a:xfrm>
            <a:off x="9307122" y="4163794"/>
            <a:ext cx="3585540" cy="2109501"/>
            <a:chOff x="4537214" y="2201540"/>
            <a:chExt cx="2689154" cy="1514294"/>
          </a:xfrm>
        </p:grpSpPr>
        <p:grpSp>
          <p:nvGrpSpPr>
            <p:cNvPr id="149" name="Group 148">
              <a:extLst>
                <a:ext uri="{FF2B5EF4-FFF2-40B4-BE49-F238E27FC236}">
                  <a16:creationId xmlns:a16="http://schemas.microsoft.com/office/drawing/2014/main" id="{CE8BBE08-3795-4F80-8D69-84E0EAE1E27F}"/>
                </a:ext>
              </a:extLst>
            </p:cNvPr>
            <p:cNvGrpSpPr/>
            <p:nvPr/>
          </p:nvGrpSpPr>
          <p:grpSpPr>
            <a:xfrm>
              <a:off x="4537214" y="2449283"/>
              <a:ext cx="1335788" cy="1266551"/>
              <a:chOff x="1700816" y="2035879"/>
              <a:chExt cx="1217927" cy="1154804"/>
            </a:xfrm>
          </p:grpSpPr>
          <p:sp>
            <p:nvSpPr>
              <p:cNvPr id="151" name="Rounded Rectangle 59">
                <a:extLst>
                  <a:ext uri="{FF2B5EF4-FFF2-40B4-BE49-F238E27FC236}">
                    <a16:creationId xmlns:a16="http://schemas.microsoft.com/office/drawing/2014/main" id="{FDC58AA1-848C-4AC9-A432-A0C4F54631B2}"/>
                  </a:ext>
                </a:extLst>
              </p:cNvPr>
              <p:cNvSpPr/>
              <p:nvPr/>
            </p:nvSpPr>
            <p:spPr>
              <a:xfrm>
                <a:off x="1718186" y="2035879"/>
                <a:ext cx="1200557" cy="1154804"/>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C8CCA0AD-9CB0-493F-92A6-6B420F46E50E}"/>
                  </a:ext>
                </a:extLst>
              </p:cNvPr>
              <p:cNvSpPr txBox="1"/>
              <p:nvPr/>
            </p:nvSpPr>
            <p:spPr>
              <a:xfrm>
                <a:off x="1700816" y="2051447"/>
                <a:ext cx="1204901" cy="1118007"/>
              </a:xfrm>
              <a:prstGeom prst="rect">
                <a:avLst/>
              </a:prstGeom>
              <a:noFill/>
            </p:spPr>
            <p:txBody>
              <a:bodyPr wrap="square" rtlCol="0">
                <a:spAutoFit/>
              </a:bodyP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CAUTION: Itching ears, traditions of men, and snares. Get discernment and DO </a:t>
                </a:r>
                <a:r>
                  <a:rPr kumimoji="0" lang="en-US" sz="1500" b="1" i="0" u="sng"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NOT</a:t>
                </a:r>
                <a:r>
                  <a:rPr kumimoji="0" lang="en-US" sz="1500" b="1"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 BE DECIEVED</a:t>
                </a:r>
                <a:r>
                  <a:rPr kumimoji="0" lang="en-US" sz="1500" b="0" i="0" u="none" strike="noStrike" kern="1200" cap="none" spc="0" normalizeH="0" baseline="0" noProof="0" dirty="0">
                    <a:ln>
                      <a:noFill/>
                    </a:ln>
                    <a:solidFill>
                      <a:srgbClr val="E7E6E6">
                        <a:lumMod val="25000"/>
                      </a:srgbClr>
                    </a:solidFill>
                    <a:effectLst/>
                    <a:uLnTx/>
                    <a:uFillTx/>
                    <a:latin typeface="Helvetica" charset="0"/>
                    <a:ea typeface="Helvetica" charset="0"/>
                    <a:cs typeface="Helvetica" charset="0"/>
                  </a:rPr>
                  <a:t>.</a:t>
                </a:r>
              </a:p>
            </p:txBody>
          </p:sp>
        </p:grpSp>
        <p:sp>
          <p:nvSpPr>
            <p:cNvPr id="150" name="Rectangle 149">
              <a:extLst>
                <a:ext uri="{FF2B5EF4-FFF2-40B4-BE49-F238E27FC236}">
                  <a16:creationId xmlns:a16="http://schemas.microsoft.com/office/drawing/2014/main" id="{239A216E-7C09-4142-9A4A-0762E2166613}"/>
                </a:ext>
              </a:extLst>
            </p:cNvPr>
            <p:cNvSpPr/>
            <p:nvPr/>
          </p:nvSpPr>
          <p:spPr>
            <a:xfrm>
              <a:off x="5893442" y="2201540"/>
              <a:ext cx="1332926" cy="78055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4985C4BF-49AD-4F59-AF2E-6DA12E5B860E}"/>
              </a:ext>
            </a:extLst>
          </p:cNvPr>
          <p:cNvGrpSpPr/>
          <p:nvPr/>
        </p:nvGrpSpPr>
        <p:grpSpPr>
          <a:xfrm>
            <a:off x="10845257" y="4782567"/>
            <a:ext cx="648329" cy="648329"/>
            <a:chOff x="2286086" y="1420193"/>
            <a:chExt cx="648329" cy="648329"/>
          </a:xfrm>
        </p:grpSpPr>
        <p:sp>
          <p:nvSpPr>
            <p:cNvPr id="155" name="Oval 154">
              <a:extLst>
                <a:ext uri="{FF2B5EF4-FFF2-40B4-BE49-F238E27FC236}">
                  <a16:creationId xmlns:a16="http://schemas.microsoft.com/office/drawing/2014/main" id="{403DF5D7-498E-412D-99F2-D6CDAEB31779}"/>
                </a:ext>
              </a:extLst>
            </p:cNvPr>
            <p:cNvSpPr/>
            <p:nvPr/>
          </p:nvSpPr>
          <p:spPr>
            <a:xfrm>
              <a:off x="2379113" y="1509342"/>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6</a:t>
              </a:r>
            </a:p>
          </p:txBody>
        </p:sp>
        <p:sp>
          <p:nvSpPr>
            <p:cNvPr id="156" name="Oval 155">
              <a:extLst>
                <a:ext uri="{FF2B5EF4-FFF2-40B4-BE49-F238E27FC236}">
                  <a16:creationId xmlns:a16="http://schemas.microsoft.com/office/drawing/2014/main" id="{85C9E7EA-178F-4B48-B8DE-259A87024C9B}"/>
                </a:ext>
              </a:extLst>
            </p:cNvPr>
            <p:cNvSpPr/>
            <p:nvPr/>
          </p:nvSpPr>
          <p:spPr>
            <a:xfrm>
              <a:off x="2286086" y="1420193"/>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7" name="Group 156">
            <a:extLst>
              <a:ext uri="{FF2B5EF4-FFF2-40B4-BE49-F238E27FC236}">
                <a16:creationId xmlns:a16="http://schemas.microsoft.com/office/drawing/2014/main" id="{382630D1-0FD3-4C4A-8BB0-28225B46A94C}"/>
              </a:ext>
            </a:extLst>
          </p:cNvPr>
          <p:cNvGrpSpPr/>
          <p:nvPr/>
        </p:nvGrpSpPr>
        <p:grpSpPr>
          <a:xfrm>
            <a:off x="11213400" y="1402987"/>
            <a:ext cx="648329" cy="648329"/>
            <a:chOff x="2286086" y="1541842"/>
            <a:chExt cx="648329" cy="648329"/>
          </a:xfrm>
        </p:grpSpPr>
        <p:sp>
          <p:nvSpPr>
            <p:cNvPr id="158" name="Oval 157">
              <a:extLst>
                <a:ext uri="{FF2B5EF4-FFF2-40B4-BE49-F238E27FC236}">
                  <a16:creationId xmlns:a16="http://schemas.microsoft.com/office/drawing/2014/main" id="{F6F9890F-4588-4325-991F-7F74BD5BCADF}"/>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5</a:t>
              </a:r>
            </a:p>
          </p:txBody>
        </p:sp>
        <p:sp>
          <p:nvSpPr>
            <p:cNvPr id="159" name="Oval 158">
              <a:extLst>
                <a:ext uri="{FF2B5EF4-FFF2-40B4-BE49-F238E27FC236}">
                  <a16:creationId xmlns:a16="http://schemas.microsoft.com/office/drawing/2014/main" id="{FFACE40D-8D14-4B56-88EE-8501ECD1CC99}"/>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5204945D-57BE-41B4-9CA8-BF9C322F4C90}"/>
              </a:ext>
            </a:extLst>
          </p:cNvPr>
          <p:cNvGrpSpPr/>
          <p:nvPr/>
        </p:nvGrpSpPr>
        <p:grpSpPr>
          <a:xfrm>
            <a:off x="6289994" y="2955104"/>
            <a:ext cx="648329" cy="648329"/>
            <a:chOff x="2286086" y="1541842"/>
            <a:chExt cx="648329" cy="648329"/>
          </a:xfrm>
        </p:grpSpPr>
        <p:sp>
          <p:nvSpPr>
            <p:cNvPr id="161" name="Oval 160">
              <a:extLst>
                <a:ext uri="{FF2B5EF4-FFF2-40B4-BE49-F238E27FC236}">
                  <a16:creationId xmlns:a16="http://schemas.microsoft.com/office/drawing/2014/main" id="{06373634-58BB-48BF-BBD5-69B03A0BB9AD}"/>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4</a:t>
              </a:r>
            </a:p>
          </p:txBody>
        </p:sp>
        <p:sp>
          <p:nvSpPr>
            <p:cNvPr id="162" name="Oval 161">
              <a:extLst>
                <a:ext uri="{FF2B5EF4-FFF2-40B4-BE49-F238E27FC236}">
                  <a16:creationId xmlns:a16="http://schemas.microsoft.com/office/drawing/2014/main" id="{E258790B-8E1A-4526-85E3-FE088AB8CFAD}"/>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3" name="Group 162">
            <a:extLst>
              <a:ext uri="{FF2B5EF4-FFF2-40B4-BE49-F238E27FC236}">
                <a16:creationId xmlns:a16="http://schemas.microsoft.com/office/drawing/2014/main" id="{E9E70583-EDE6-46D8-AF15-C21B3C3785ED}"/>
              </a:ext>
            </a:extLst>
          </p:cNvPr>
          <p:cNvGrpSpPr/>
          <p:nvPr/>
        </p:nvGrpSpPr>
        <p:grpSpPr>
          <a:xfrm>
            <a:off x="7157098" y="1166210"/>
            <a:ext cx="648329" cy="648329"/>
            <a:chOff x="2286086" y="1541842"/>
            <a:chExt cx="648329" cy="648329"/>
          </a:xfrm>
        </p:grpSpPr>
        <p:sp>
          <p:nvSpPr>
            <p:cNvPr id="164" name="Oval 163">
              <a:extLst>
                <a:ext uri="{FF2B5EF4-FFF2-40B4-BE49-F238E27FC236}">
                  <a16:creationId xmlns:a16="http://schemas.microsoft.com/office/drawing/2014/main" id="{32C396FF-E2AD-45C9-8B43-7D9430EF9D2E}"/>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sp>
          <p:nvSpPr>
            <p:cNvPr id="165" name="Oval 164">
              <a:extLst>
                <a:ext uri="{FF2B5EF4-FFF2-40B4-BE49-F238E27FC236}">
                  <a16:creationId xmlns:a16="http://schemas.microsoft.com/office/drawing/2014/main" id="{B661A429-6100-4C39-9832-DFA6BA7625C8}"/>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6" name="Group 165">
            <a:extLst>
              <a:ext uri="{FF2B5EF4-FFF2-40B4-BE49-F238E27FC236}">
                <a16:creationId xmlns:a16="http://schemas.microsoft.com/office/drawing/2014/main" id="{D7C292EA-0ABE-446F-9E8E-803CE9923393}"/>
              </a:ext>
            </a:extLst>
          </p:cNvPr>
          <p:cNvGrpSpPr/>
          <p:nvPr/>
        </p:nvGrpSpPr>
        <p:grpSpPr>
          <a:xfrm>
            <a:off x="2768804" y="5980924"/>
            <a:ext cx="648329" cy="648329"/>
            <a:chOff x="2286086" y="1541842"/>
            <a:chExt cx="648329" cy="648329"/>
          </a:xfrm>
        </p:grpSpPr>
        <p:sp>
          <p:nvSpPr>
            <p:cNvPr id="167" name="Oval 166">
              <a:extLst>
                <a:ext uri="{FF2B5EF4-FFF2-40B4-BE49-F238E27FC236}">
                  <a16:creationId xmlns:a16="http://schemas.microsoft.com/office/drawing/2014/main" id="{29DBFFCA-2D55-47BA-8DAC-F72731B7C1D5}"/>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2</a:t>
              </a:r>
            </a:p>
          </p:txBody>
        </p:sp>
        <p:sp>
          <p:nvSpPr>
            <p:cNvPr id="168" name="Oval 167">
              <a:extLst>
                <a:ext uri="{FF2B5EF4-FFF2-40B4-BE49-F238E27FC236}">
                  <a16:creationId xmlns:a16="http://schemas.microsoft.com/office/drawing/2014/main" id="{311D8C84-6CDB-49C9-A77C-CF5F74B56B01}"/>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9" name="Group 168">
            <a:extLst>
              <a:ext uri="{FF2B5EF4-FFF2-40B4-BE49-F238E27FC236}">
                <a16:creationId xmlns:a16="http://schemas.microsoft.com/office/drawing/2014/main" id="{C47543D2-A9DD-4DFA-8D2A-AF2DDF009CDD}"/>
              </a:ext>
            </a:extLst>
          </p:cNvPr>
          <p:cNvGrpSpPr/>
          <p:nvPr/>
        </p:nvGrpSpPr>
        <p:grpSpPr>
          <a:xfrm>
            <a:off x="7096174" y="5123217"/>
            <a:ext cx="648329" cy="648329"/>
            <a:chOff x="2286086" y="1541842"/>
            <a:chExt cx="648329" cy="648329"/>
          </a:xfrm>
        </p:grpSpPr>
        <p:sp>
          <p:nvSpPr>
            <p:cNvPr id="170" name="Oval 169">
              <a:extLst>
                <a:ext uri="{FF2B5EF4-FFF2-40B4-BE49-F238E27FC236}">
                  <a16:creationId xmlns:a16="http://schemas.microsoft.com/office/drawing/2014/main" id="{698B6CE7-C1C3-4C0A-8886-FB069541DBE6}"/>
                </a:ext>
              </a:extLst>
            </p:cNvPr>
            <p:cNvSpPr/>
            <p:nvPr/>
          </p:nvSpPr>
          <p:spPr>
            <a:xfrm>
              <a:off x="2377398" y="1640038"/>
              <a:ext cx="470029" cy="470029"/>
            </a:xfrm>
            <a:prstGeom prst="ellipse">
              <a:avLst/>
            </a:prstGeom>
            <a:gradFill flip="none" rotWithShape="1">
              <a:gsLst>
                <a:gs pos="83000">
                  <a:schemeClr val="accent3">
                    <a:lumMod val="67000"/>
                  </a:schemeClr>
                </a:gs>
                <a:gs pos="48000">
                  <a:schemeClr val="accent3">
                    <a:lumMod val="97000"/>
                    <a:lumOff val="3000"/>
                  </a:schemeClr>
                </a:gs>
                <a:gs pos="13000">
                  <a:schemeClr val="accent3">
                    <a:lumMod val="60000"/>
                    <a:lumOff val="4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r>
                <a:rPr kumimoji="0" lang="en-US" sz="1404" b="1" i="0" u="none" strike="noStrike" kern="1200" cap="none" spc="0" normalizeH="0" baseline="0" noProof="0" dirty="0">
                  <a:ln>
                    <a:noFill/>
                  </a:ln>
                  <a:solidFill>
                    <a:schemeClr val="bg1"/>
                  </a:solidFill>
                  <a:effectLst/>
                  <a:uLnTx/>
                  <a:uFillTx/>
                  <a:latin typeface="Calibri" panose="020F0502020204030204"/>
                  <a:ea typeface="+mn-ea"/>
                  <a:cs typeface="+mn-cs"/>
                </a:rPr>
                <a:t>7</a:t>
              </a:r>
            </a:p>
          </p:txBody>
        </p:sp>
        <p:sp>
          <p:nvSpPr>
            <p:cNvPr id="171" name="Oval 170">
              <a:extLst>
                <a:ext uri="{FF2B5EF4-FFF2-40B4-BE49-F238E27FC236}">
                  <a16:creationId xmlns:a16="http://schemas.microsoft.com/office/drawing/2014/main" id="{E4F9CFF3-921E-468E-96FA-00024AEE6E4C}"/>
                </a:ext>
              </a:extLst>
            </p:cNvPr>
            <p:cNvSpPr/>
            <p:nvPr/>
          </p:nvSpPr>
          <p:spPr>
            <a:xfrm>
              <a:off x="2286086" y="1541842"/>
              <a:ext cx="648329" cy="648329"/>
            </a:xfrm>
            <a:prstGeom prst="ellipse">
              <a:avLst/>
            </a:prstGeom>
            <a:noFill/>
            <a:ln w="222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087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AF2E5E0A-CD05-4357-A921-7D718B1571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3538" y="3568614"/>
            <a:ext cx="1988213" cy="3571418"/>
          </a:xfrm>
          <a:prstGeom prst="rect">
            <a:avLst/>
          </a:prstGeom>
        </p:spPr>
      </p:pic>
      <p:pic>
        <p:nvPicPr>
          <p:cNvPr id="6" name="Picture 5">
            <a:extLst>
              <a:ext uri="{FF2B5EF4-FFF2-40B4-BE49-F238E27FC236}">
                <a16:creationId xmlns:a16="http://schemas.microsoft.com/office/drawing/2014/main" id="{6C3F6477-4D4D-4E13-AF9F-B2F878AD97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31246" y="3885961"/>
            <a:ext cx="1266483" cy="1237256"/>
          </a:xfrm>
          <a:prstGeom prst="rect">
            <a:avLst/>
          </a:prstGeom>
        </p:spPr>
      </p:pic>
      <p:pic>
        <p:nvPicPr>
          <p:cNvPr id="7" name="Picture 6">
            <a:extLst>
              <a:ext uri="{FF2B5EF4-FFF2-40B4-BE49-F238E27FC236}">
                <a16:creationId xmlns:a16="http://schemas.microsoft.com/office/drawing/2014/main" id="{2D86ED85-9E14-4F8A-9E31-E6E26688ACB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29887" y="3343867"/>
            <a:ext cx="919323" cy="1826911"/>
          </a:xfrm>
          <a:prstGeom prst="rect">
            <a:avLst/>
          </a:prstGeom>
        </p:spPr>
      </p:pic>
      <p:pic>
        <p:nvPicPr>
          <p:cNvPr id="8" name="Picture 7">
            <a:extLst>
              <a:ext uri="{FF2B5EF4-FFF2-40B4-BE49-F238E27FC236}">
                <a16:creationId xmlns:a16="http://schemas.microsoft.com/office/drawing/2014/main" id="{D77C64A9-04CB-423F-B99F-066774BCFE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6404" y="3645811"/>
            <a:ext cx="1973196" cy="1973196"/>
          </a:xfrm>
          <a:prstGeom prst="rect">
            <a:avLst/>
          </a:prstGeom>
        </p:spPr>
      </p:pic>
      <p:pic>
        <p:nvPicPr>
          <p:cNvPr id="9" name="Picture 8">
            <a:extLst>
              <a:ext uri="{FF2B5EF4-FFF2-40B4-BE49-F238E27FC236}">
                <a16:creationId xmlns:a16="http://schemas.microsoft.com/office/drawing/2014/main" id="{7AE7D223-C0D4-4746-93C8-3EBAB607BB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23933" y="773124"/>
            <a:ext cx="1575731" cy="989295"/>
          </a:xfrm>
          <a:prstGeom prst="rect">
            <a:avLst/>
          </a:prstGeom>
        </p:spPr>
      </p:pic>
      <p:pic>
        <p:nvPicPr>
          <p:cNvPr id="11" name="Picture 10">
            <a:extLst>
              <a:ext uri="{FF2B5EF4-FFF2-40B4-BE49-F238E27FC236}">
                <a16:creationId xmlns:a16="http://schemas.microsoft.com/office/drawing/2014/main" id="{A37FC0F1-D6A4-4492-AE88-5A3487ABEC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75151" y="93187"/>
            <a:ext cx="1475023" cy="2238219"/>
          </a:xfrm>
          <a:prstGeom prst="rect">
            <a:avLst/>
          </a:prstGeom>
        </p:spPr>
      </p:pic>
      <p:pic>
        <p:nvPicPr>
          <p:cNvPr id="13" name="Picture 12">
            <a:extLst>
              <a:ext uri="{FF2B5EF4-FFF2-40B4-BE49-F238E27FC236}">
                <a16:creationId xmlns:a16="http://schemas.microsoft.com/office/drawing/2014/main" id="{A9119CCA-6305-4951-B134-994EC3A1DE7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148" y="5256848"/>
            <a:ext cx="2615206" cy="1722025"/>
          </a:xfrm>
          <a:prstGeom prst="rect">
            <a:avLst/>
          </a:prstGeom>
        </p:spPr>
      </p:pic>
      <p:pic>
        <p:nvPicPr>
          <p:cNvPr id="14" name="Picture 13">
            <a:extLst>
              <a:ext uri="{FF2B5EF4-FFF2-40B4-BE49-F238E27FC236}">
                <a16:creationId xmlns:a16="http://schemas.microsoft.com/office/drawing/2014/main" id="{0A2BD415-867F-40C1-9D14-26BE27F80DF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00419" y="1806513"/>
            <a:ext cx="2108126" cy="1262448"/>
          </a:xfrm>
          <a:prstGeom prst="rect">
            <a:avLst/>
          </a:prstGeom>
        </p:spPr>
      </p:pic>
      <p:pic>
        <p:nvPicPr>
          <p:cNvPr id="15" name="Picture 14">
            <a:extLst>
              <a:ext uri="{FF2B5EF4-FFF2-40B4-BE49-F238E27FC236}">
                <a16:creationId xmlns:a16="http://schemas.microsoft.com/office/drawing/2014/main" id="{EA2A0DDF-FFEB-44AB-A3E9-891ADEEB32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35577" y="5550263"/>
            <a:ext cx="1980478" cy="1302107"/>
          </a:xfrm>
          <a:prstGeom prst="rect">
            <a:avLst/>
          </a:prstGeom>
        </p:spPr>
      </p:pic>
      <p:pic>
        <p:nvPicPr>
          <p:cNvPr id="17" name="Picture 16">
            <a:extLst>
              <a:ext uri="{FF2B5EF4-FFF2-40B4-BE49-F238E27FC236}">
                <a16:creationId xmlns:a16="http://schemas.microsoft.com/office/drawing/2014/main" id="{BFC80F9D-37AD-4C49-A45A-336F8A604D8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4916" y="828490"/>
            <a:ext cx="2189289" cy="1219036"/>
          </a:xfrm>
          <a:prstGeom prst="rect">
            <a:avLst/>
          </a:prstGeom>
        </p:spPr>
      </p:pic>
      <p:pic>
        <p:nvPicPr>
          <p:cNvPr id="19" name="Picture 18">
            <a:extLst>
              <a:ext uri="{FF2B5EF4-FFF2-40B4-BE49-F238E27FC236}">
                <a16:creationId xmlns:a16="http://schemas.microsoft.com/office/drawing/2014/main" id="{2D48E0A2-FCCC-4940-8E76-2CF451DB9B2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222549" y="259609"/>
            <a:ext cx="2121647" cy="1779446"/>
          </a:xfrm>
          <a:prstGeom prst="rect">
            <a:avLst/>
          </a:prstGeom>
        </p:spPr>
      </p:pic>
      <p:sp>
        <p:nvSpPr>
          <p:cNvPr id="20" name="TextBox 19">
            <a:extLst>
              <a:ext uri="{FF2B5EF4-FFF2-40B4-BE49-F238E27FC236}">
                <a16:creationId xmlns:a16="http://schemas.microsoft.com/office/drawing/2014/main" id="{652F3836-00C8-4E6E-8AC1-C19BF5236A65}"/>
              </a:ext>
            </a:extLst>
          </p:cNvPr>
          <p:cNvSpPr txBox="1"/>
          <p:nvPr/>
        </p:nvSpPr>
        <p:spPr>
          <a:xfrm>
            <a:off x="133003" y="808527"/>
            <a:ext cx="201521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rPr>
              <a:t>Grammar Police: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effectLst>
                  <a:outerShdw blurRad="38100" dist="38100" dir="2700000" algn="tl">
                    <a:srgbClr val="000000">
                      <a:alpha val="43137"/>
                    </a:srgbClr>
                  </a:outerShdw>
                </a:effectLst>
                <a:latin typeface="Calibri" panose="020F0502020204030204"/>
              </a:rPr>
              <a:t>Examine the Scripture closely.</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ndParaRPr>
          </a:p>
        </p:txBody>
      </p:sp>
      <p:pic>
        <p:nvPicPr>
          <p:cNvPr id="22" name="Picture 21">
            <a:extLst>
              <a:ext uri="{FF2B5EF4-FFF2-40B4-BE49-F238E27FC236}">
                <a16:creationId xmlns:a16="http://schemas.microsoft.com/office/drawing/2014/main" id="{61CDC5E0-0512-4CFC-93DB-8B987AC37F1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20306656">
            <a:off x="3883373" y="1951368"/>
            <a:ext cx="1917379" cy="1435326"/>
          </a:xfrm>
          <a:prstGeom prst="rect">
            <a:avLst/>
          </a:prstGeom>
        </p:spPr>
      </p:pic>
      <p:pic>
        <p:nvPicPr>
          <p:cNvPr id="23" name="Picture 22">
            <a:extLst>
              <a:ext uri="{FF2B5EF4-FFF2-40B4-BE49-F238E27FC236}">
                <a16:creationId xmlns:a16="http://schemas.microsoft.com/office/drawing/2014/main" id="{4DD93613-7D54-4965-A6B7-DC0FB05D2EE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07846" y="457"/>
            <a:ext cx="2447182" cy="1835387"/>
          </a:xfrm>
          <a:prstGeom prst="rect">
            <a:avLst/>
          </a:prstGeom>
        </p:spPr>
      </p:pic>
      <p:sp>
        <p:nvSpPr>
          <p:cNvPr id="24" name="TextBox 23">
            <a:extLst>
              <a:ext uri="{FF2B5EF4-FFF2-40B4-BE49-F238E27FC236}">
                <a16:creationId xmlns:a16="http://schemas.microsoft.com/office/drawing/2014/main" id="{1195E1F0-BFCC-49AC-A0AF-2F35424AE35C}"/>
              </a:ext>
            </a:extLst>
          </p:cNvPr>
          <p:cNvSpPr txBox="1"/>
          <p:nvPr/>
        </p:nvSpPr>
        <p:spPr>
          <a:xfrm>
            <a:off x="1859800" y="4219922"/>
            <a:ext cx="94769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Scriptural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Witnesses</a:t>
            </a:r>
          </a:p>
        </p:txBody>
      </p:sp>
      <p:pic>
        <p:nvPicPr>
          <p:cNvPr id="27" name="Picture 26">
            <a:extLst>
              <a:ext uri="{FF2B5EF4-FFF2-40B4-BE49-F238E27FC236}">
                <a16:creationId xmlns:a16="http://schemas.microsoft.com/office/drawing/2014/main" id="{805F644E-E3DD-4DB7-BCE8-97174027A03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446901" y="74099"/>
            <a:ext cx="663196" cy="756626"/>
          </a:xfrm>
          <a:prstGeom prst="rect">
            <a:avLst/>
          </a:prstGeom>
        </p:spPr>
      </p:pic>
      <p:sp>
        <p:nvSpPr>
          <p:cNvPr id="28" name="TextBox 27">
            <a:extLst>
              <a:ext uri="{FF2B5EF4-FFF2-40B4-BE49-F238E27FC236}">
                <a16:creationId xmlns:a16="http://schemas.microsoft.com/office/drawing/2014/main" id="{11E91F3F-C5CA-4798-94D2-3AA2B2CA0151}"/>
              </a:ext>
            </a:extLst>
          </p:cNvPr>
          <p:cNvSpPr txBox="1"/>
          <p:nvPr/>
        </p:nvSpPr>
        <p:spPr>
          <a:xfrm>
            <a:off x="9998451" y="1017280"/>
            <a:ext cx="1029404" cy="85944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Be Filled with the Holy Spirit</a:t>
            </a:r>
          </a:p>
        </p:txBody>
      </p:sp>
      <p:sp>
        <p:nvSpPr>
          <p:cNvPr id="29" name="TextBox 28">
            <a:extLst>
              <a:ext uri="{FF2B5EF4-FFF2-40B4-BE49-F238E27FC236}">
                <a16:creationId xmlns:a16="http://schemas.microsoft.com/office/drawing/2014/main" id="{A1EF0E7A-240D-478C-AE2D-3839BB58A279}"/>
              </a:ext>
            </a:extLst>
          </p:cNvPr>
          <p:cNvSpPr txBox="1"/>
          <p:nvPr/>
        </p:nvSpPr>
        <p:spPr>
          <a:xfrm>
            <a:off x="10576836" y="97128"/>
            <a:ext cx="11979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Narrow" panose="020B0606020202030204" pitchFamily="34" charset="0"/>
              </a:rPr>
              <a:t>Renew</a:t>
            </a:r>
            <a:r>
              <a:rPr kumimoji="0" lang="en-US" i="0" u="none" strike="noStrike" kern="1200" cap="none" spc="0" normalizeH="0" baseline="0" noProof="0" dirty="0">
                <a:ln>
                  <a:noFill/>
                </a:ln>
                <a:solidFill>
                  <a:srgbClr val="002060"/>
                </a:solidFill>
                <a:effectLst/>
                <a:uLnTx/>
                <a:uFillTx/>
                <a:latin typeface="Arial Narrow" panose="020B0606020202030204" pitchFamily="34" charset="0"/>
              </a:rPr>
              <a:t> </a:t>
            </a:r>
            <a:r>
              <a:rPr kumimoji="0" lang="en-US" b="1" i="0" u="none" strike="noStrike" kern="1200" cap="none" spc="0" normalizeH="0" baseline="0" noProof="0" dirty="0">
                <a:ln>
                  <a:noFill/>
                </a:ln>
                <a:solidFill>
                  <a:srgbClr val="002060"/>
                </a:solidFill>
                <a:effectLst/>
                <a:uLnTx/>
                <a:uFillTx/>
                <a:latin typeface="Arial Narrow" panose="020B0606020202030204" pitchFamily="34" charset="0"/>
              </a:rPr>
              <a:t>Your Mind</a:t>
            </a:r>
          </a:p>
        </p:txBody>
      </p:sp>
      <p:sp>
        <p:nvSpPr>
          <p:cNvPr id="31" name="TextBox 30">
            <a:extLst>
              <a:ext uri="{FF2B5EF4-FFF2-40B4-BE49-F238E27FC236}">
                <a16:creationId xmlns:a16="http://schemas.microsoft.com/office/drawing/2014/main" id="{402357C1-E52C-4E0E-B003-32BC3D73B357}"/>
              </a:ext>
            </a:extLst>
          </p:cNvPr>
          <p:cNvSpPr txBox="1"/>
          <p:nvPr/>
        </p:nvSpPr>
        <p:spPr>
          <a:xfrm>
            <a:off x="9257231" y="6409725"/>
            <a:ext cx="2360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glow rad="127000">
                    <a:srgbClr val="002060"/>
                  </a:glow>
                </a:effectLst>
                <a:uLnTx/>
                <a:uFillTx/>
                <a:latin typeface="Arial Narrow" panose="020B0606020202030204" pitchFamily="34" charset="0"/>
              </a:rPr>
              <a:t>2 Tim4:3,Col2:8,Deut 12:30,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glow rad="127000">
                    <a:srgbClr val="002060"/>
                  </a:glow>
                </a:effectLst>
                <a:uLnTx/>
                <a:uFillTx/>
                <a:latin typeface="Arial Narrow" panose="020B0606020202030204" pitchFamily="34" charset="0"/>
              </a:rPr>
              <a:t>Rom 16:17-18,2Thess2:10-11 </a:t>
            </a:r>
          </a:p>
        </p:txBody>
      </p:sp>
      <p:pic>
        <p:nvPicPr>
          <p:cNvPr id="64" name="Picture 63">
            <a:extLst>
              <a:ext uri="{FF2B5EF4-FFF2-40B4-BE49-F238E27FC236}">
                <a16:creationId xmlns:a16="http://schemas.microsoft.com/office/drawing/2014/main" id="{99295239-B085-4DCC-A5F0-8B5C92D3E56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637430" y="5811723"/>
            <a:ext cx="1238569" cy="946971"/>
          </a:xfrm>
          <a:prstGeom prst="rect">
            <a:avLst/>
          </a:prstGeom>
        </p:spPr>
      </p:pic>
      <p:sp>
        <p:nvSpPr>
          <p:cNvPr id="72" name="TextBox 71">
            <a:extLst>
              <a:ext uri="{FF2B5EF4-FFF2-40B4-BE49-F238E27FC236}">
                <a16:creationId xmlns:a16="http://schemas.microsoft.com/office/drawing/2014/main" id="{D37D1F1E-7FF5-4EEE-BFBC-239F46A70AFD}"/>
              </a:ext>
            </a:extLst>
          </p:cNvPr>
          <p:cNvSpPr txBox="1"/>
          <p:nvPr/>
        </p:nvSpPr>
        <p:spPr>
          <a:xfrm rot="18099707">
            <a:off x="-273694" y="4291072"/>
            <a:ext cx="25549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Forward Progressive Movement</a:t>
            </a:r>
          </a:p>
        </p:txBody>
      </p:sp>
      <p:sp>
        <p:nvSpPr>
          <p:cNvPr id="12" name="Slide Number Placeholder 11">
            <a:extLst>
              <a:ext uri="{FF2B5EF4-FFF2-40B4-BE49-F238E27FC236}">
                <a16:creationId xmlns:a16="http://schemas.microsoft.com/office/drawing/2014/main" id="{3990AF0C-83F7-450F-A028-C696AAC51643}"/>
              </a:ext>
            </a:extLst>
          </p:cNvPr>
          <p:cNvSpPr>
            <a:spLocks noGrp="1"/>
          </p:cNvSpPr>
          <p:nvPr>
            <p:ph type="sldNum" sz="quarter" idx="12"/>
          </p:nvPr>
        </p:nvSpPr>
        <p:spPr>
          <a:xfrm>
            <a:off x="11426910" y="6513450"/>
            <a:ext cx="368143" cy="365125"/>
          </a:xfrm>
        </p:spPr>
        <p:txBody>
          <a:bodyPr/>
          <a:lstStyle/>
          <a:p>
            <a:fld id="{E8B849D6-A2AF-EB40-A7CE-F623886AC525}" type="slidenum">
              <a:rPr lang="en-US" smtClean="0">
                <a:solidFill>
                  <a:schemeClr val="bg1"/>
                </a:solidFill>
              </a:rPr>
              <a:t>28</a:t>
            </a:fld>
            <a:endParaRPr lang="en-US" dirty="0">
              <a:solidFill>
                <a:schemeClr val="bg1"/>
              </a:solidFill>
            </a:endParaRPr>
          </a:p>
        </p:txBody>
      </p:sp>
      <p:sp>
        <p:nvSpPr>
          <p:cNvPr id="107" name="Rectangle 106">
            <a:extLst>
              <a:ext uri="{FF2B5EF4-FFF2-40B4-BE49-F238E27FC236}">
                <a16:creationId xmlns:a16="http://schemas.microsoft.com/office/drawing/2014/main" id="{79D2421F-22B8-44A9-85C8-A4C3BF5E72AA}"/>
              </a:ext>
            </a:extLst>
          </p:cNvPr>
          <p:cNvSpPr/>
          <p:nvPr/>
        </p:nvSpPr>
        <p:spPr>
          <a:xfrm>
            <a:off x="-367200" y="-409073"/>
            <a:ext cx="12978300" cy="7531496"/>
          </a:xfrm>
          <a:prstGeom prst="rect">
            <a:avLst/>
          </a:prstGeom>
          <a:gradFill flip="none" rotWithShape="1">
            <a:gsLst>
              <a:gs pos="9000">
                <a:srgbClr val="0070C0">
                  <a:alpha val="36000"/>
                </a:srgbClr>
              </a:gs>
              <a:gs pos="50000">
                <a:schemeClr val="tx1">
                  <a:alpha val="65000"/>
                </a:schemeClr>
              </a:gs>
              <a:gs pos="86000">
                <a:schemeClr val="accent6">
                  <a:lumMod val="60000"/>
                  <a:lumOff val="40000"/>
                  <a:alpha val="6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Rectangle 4"/>
          <p:cNvSpPr/>
          <p:nvPr/>
        </p:nvSpPr>
        <p:spPr>
          <a:xfrm>
            <a:off x="633796" y="331862"/>
            <a:ext cx="10685090" cy="6247864"/>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8000" b="1" cap="none" spc="0" dirty="0">
                <a:ln w="2857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Rockwell" pitchFamily="18" charset="0"/>
              </a:rPr>
              <a:t>These</a:t>
            </a:r>
            <a:r>
              <a:rPr lang="en-US" sz="8000" b="1" cap="none" spc="0"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Rockwell" pitchFamily="18" charset="0"/>
              </a:rPr>
              <a:t> </a:t>
            </a:r>
            <a:r>
              <a:rPr lang="en-US" sz="8000" b="1" cap="none" spc="0" dirty="0">
                <a:ln w="2857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Rockwell" pitchFamily="18" charset="0"/>
              </a:rPr>
              <a:t>general rules &amp; principles are important for any Scriptural study, especially calendar! </a:t>
            </a:r>
          </a:p>
        </p:txBody>
      </p:sp>
    </p:spTree>
    <p:extLst>
      <p:ext uri="{BB962C8B-B14F-4D97-AF65-F5344CB8AC3E}">
        <p14:creationId xmlns:p14="http://schemas.microsoft.com/office/powerpoint/2010/main" val="18417852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83195" y="-15896"/>
            <a:ext cx="6726672" cy="6873896"/>
          </a:xfrm>
          <a:prstGeom prst="ellipse">
            <a:avLst/>
          </a:prstGeom>
          <a:gradFill>
            <a:gsLst>
              <a:gs pos="39000">
                <a:schemeClr val="accent4">
                  <a:lumMod val="0"/>
                  <a:lumOff val="100000"/>
                </a:schemeClr>
              </a:gs>
              <a:gs pos="69000">
                <a:schemeClr val="accent4">
                  <a:lumMod val="20000"/>
                  <a:lumOff val="80000"/>
                </a:schemeClr>
              </a:gs>
            </a:gsLst>
            <a:path path="circle">
              <a:fillToRect l="50000" t="50000" r="50000" b="5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Rectangle 122"/>
          <p:cNvSpPr/>
          <p:nvPr/>
        </p:nvSpPr>
        <p:spPr>
          <a:xfrm flipV="1">
            <a:off x="-3873" y="0"/>
            <a:ext cx="12192000" cy="6873896"/>
          </a:xfrm>
          <a:prstGeom prst="rect">
            <a:avLst/>
          </a:prstGeom>
          <a:gradFill flip="none" rotWithShape="1">
            <a:gsLst>
              <a:gs pos="39000">
                <a:schemeClr val="accent4">
                  <a:lumMod val="0"/>
                  <a:lumOff val="100000"/>
                </a:schemeClr>
              </a:gs>
              <a:gs pos="69000">
                <a:schemeClr val="bg1">
                  <a:lumMod val="8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2" name="Curved Connector 81"/>
          <p:cNvCxnSpPr/>
          <p:nvPr/>
        </p:nvCxnSpPr>
        <p:spPr>
          <a:xfrm flipV="1">
            <a:off x="9690540" y="5230572"/>
            <a:ext cx="2501461" cy="200979"/>
          </a:xfrm>
          <a:prstGeom prst="curvedConnector3">
            <a:avLst>
              <a:gd name="adj1" fmla="val 31453"/>
            </a:avLst>
          </a:prstGeom>
          <a:ln w="69850">
            <a:gradFill>
              <a:gsLst>
                <a:gs pos="0">
                  <a:schemeClr val="tx1">
                    <a:lumMod val="65000"/>
                    <a:lumOff val="35000"/>
                  </a:schemeClr>
                </a:gs>
                <a:gs pos="50000">
                  <a:schemeClr val="tx1">
                    <a:lumMod val="85000"/>
                    <a:lumOff val="15000"/>
                  </a:schemeClr>
                </a:gs>
                <a:gs pos="100000">
                  <a:schemeClr val="bg1">
                    <a:lumMod val="65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Freeform 20"/>
          <p:cNvSpPr>
            <a:spLocks noChangeArrowheads="1"/>
          </p:cNvSpPr>
          <p:nvPr/>
        </p:nvSpPr>
        <p:spPr bwMode="auto">
          <a:xfrm>
            <a:off x="6441366" y="1051871"/>
            <a:ext cx="2889084" cy="4178701"/>
          </a:xfrm>
          <a:custGeom>
            <a:avLst/>
            <a:gdLst>
              <a:gd name="T0" fmla="*/ 0 w 1525"/>
              <a:gd name="T1" fmla="*/ 2205 h 2206"/>
              <a:gd name="T2" fmla="*/ 0 w 1525"/>
              <a:gd name="T3" fmla="*/ 2205 h 2206"/>
              <a:gd name="T4" fmla="*/ 0 w 1525"/>
              <a:gd name="T5" fmla="*/ 763 h 2206"/>
              <a:gd name="T6" fmla="*/ 762 w 1525"/>
              <a:gd name="T7" fmla="*/ 0 h 2206"/>
              <a:gd name="T8" fmla="*/ 762 w 1525"/>
              <a:gd name="T9" fmla="*/ 0 h 2206"/>
              <a:gd name="T10" fmla="*/ 1524 w 1525"/>
              <a:gd name="T11" fmla="*/ 763 h 2206"/>
              <a:gd name="T12" fmla="*/ 1524 w 1525"/>
              <a:gd name="T13" fmla="*/ 2205 h 2206"/>
              <a:gd name="T14" fmla="*/ 0 w 1525"/>
              <a:gd name="T15" fmla="*/ 2205 h 2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 h="2206">
                <a:moveTo>
                  <a:pt x="0" y="2205"/>
                </a:moveTo>
                <a:lnTo>
                  <a:pt x="0" y="2205"/>
                </a:lnTo>
                <a:cubicBezTo>
                  <a:pt x="0" y="763"/>
                  <a:pt x="0" y="763"/>
                  <a:pt x="0" y="763"/>
                </a:cubicBezTo>
                <a:cubicBezTo>
                  <a:pt x="0" y="354"/>
                  <a:pt x="353" y="0"/>
                  <a:pt x="762" y="0"/>
                </a:cubicBezTo>
                <a:lnTo>
                  <a:pt x="762" y="0"/>
                </a:lnTo>
                <a:cubicBezTo>
                  <a:pt x="1197" y="0"/>
                  <a:pt x="1524" y="354"/>
                  <a:pt x="1524" y="763"/>
                </a:cubicBezTo>
                <a:cubicBezTo>
                  <a:pt x="1524" y="2205"/>
                  <a:pt x="1524" y="2205"/>
                  <a:pt x="1524" y="2205"/>
                </a:cubicBezTo>
                <a:lnTo>
                  <a:pt x="0" y="2205"/>
                </a:lnTo>
              </a:path>
            </a:pathLst>
          </a:custGeom>
          <a:solidFill>
            <a:srgbClr val="CFD1D2"/>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Freeform 21"/>
          <p:cNvSpPr>
            <a:spLocks noChangeArrowheads="1"/>
          </p:cNvSpPr>
          <p:nvPr/>
        </p:nvSpPr>
        <p:spPr bwMode="auto">
          <a:xfrm>
            <a:off x="6282256" y="842515"/>
            <a:ext cx="3249171" cy="4589035"/>
          </a:xfrm>
          <a:custGeom>
            <a:avLst/>
            <a:gdLst>
              <a:gd name="T0" fmla="*/ 0 w 1716"/>
              <a:gd name="T1" fmla="*/ 2422 h 2423"/>
              <a:gd name="T2" fmla="*/ 0 w 1716"/>
              <a:gd name="T3" fmla="*/ 2422 h 2423"/>
              <a:gd name="T4" fmla="*/ 0 w 1716"/>
              <a:gd name="T5" fmla="*/ 871 h 2423"/>
              <a:gd name="T6" fmla="*/ 844 w 1716"/>
              <a:gd name="T7" fmla="*/ 0 h 2423"/>
              <a:gd name="T8" fmla="*/ 1715 w 1716"/>
              <a:gd name="T9" fmla="*/ 871 h 2423"/>
              <a:gd name="T10" fmla="*/ 1715 w 1716"/>
              <a:gd name="T11" fmla="*/ 2422 h 2423"/>
              <a:gd name="T12" fmla="*/ 0 w 1716"/>
              <a:gd name="T13" fmla="*/ 2422 h 2423"/>
            </a:gdLst>
            <a:ahLst/>
            <a:cxnLst>
              <a:cxn ang="0">
                <a:pos x="T0" y="T1"/>
              </a:cxn>
              <a:cxn ang="0">
                <a:pos x="T2" y="T3"/>
              </a:cxn>
              <a:cxn ang="0">
                <a:pos x="T4" y="T5"/>
              </a:cxn>
              <a:cxn ang="0">
                <a:pos x="T6" y="T7"/>
              </a:cxn>
              <a:cxn ang="0">
                <a:pos x="T8" y="T9"/>
              </a:cxn>
              <a:cxn ang="0">
                <a:pos x="T10" y="T11"/>
              </a:cxn>
              <a:cxn ang="0">
                <a:pos x="T12" y="T13"/>
              </a:cxn>
            </a:cxnLst>
            <a:rect l="0" t="0" r="r" b="b"/>
            <a:pathLst>
              <a:path w="1716" h="2423">
                <a:moveTo>
                  <a:pt x="0" y="2422"/>
                </a:moveTo>
                <a:lnTo>
                  <a:pt x="0" y="2422"/>
                </a:lnTo>
                <a:cubicBezTo>
                  <a:pt x="0" y="871"/>
                  <a:pt x="0" y="871"/>
                  <a:pt x="0" y="871"/>
                </a:cubicBezTo>
                <a:cubicBezTo>
                  <a:pt x="0" y="407"/>
                  <a:pt x="380" y="0"/>
                  <a:pt x="844" y="0"/>
                </a:cubicBezTo>
                <a:cubicBezTo>
                  <a:pt x="1333" y="0"/>
                  <a:pt x="1715" y="407"/>
                  <a:pt x="1715" y="871"/>
                </a:cubicBezTo>
                <a:cubicBezTo>
                  <a:pt x="1715" y="2422"/>
                  <a:pt x="1715" y="2422"/>
                  <a:pt x="1715" y="2422"/>
                </a:cubicBezTo>
                <a:lnTo>
                  <a:pt x="0" y="2422"/>
                </a:ln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Freeform 22"/>
          <p:cNvSpPr>
            <a:spLocks noChangeArrowheads="1"/>
          </p:cNvSpPr>
          <p:nvPr/>
        </p:nvSpPr>
        <p:spPr bwMode="auto">
          <a:xfrm>
            <a:off x="6340875" y="951376"/>
            <a:ext cx="3098439" cy="4388053"/>
          </a:xfrm>
          <a:custGeom>
            <a:avLst/>
            <a:gdLst>
              <a:gd name="T0" fmla="*/ 1633 w 1634"/>
              <a:gd name="T1" fmla="*/ 2313 h 2314"/>
              <a:gd name="T2" fmla="*/ 1633 w 1634"/>
              <a:gd name="T3" fmla="*/ 2313 h 2314"/>
              <a:gd name="T4" fmla="*/ 0 w 1634"/>
              <a:gd name="T5" fmla="*/ 2313 h 2314"/>
              <a:gd name="T6" fmla="*/ 0 w 1634"/>
              <a:gd name="T7" fmla="*/ 817 h 2314"/>
              <a:gd name="T8" fmla="*/ 817 w 1634"/>
              <a:gd name="T9" fmla="*/ 0 h 2314"/>
              <a:gd name="T10" fmla="*/ 1633 w 1634"/>
              <a:gd name="T11" fmla="*/ 817 h 2314"/>
              <a:gd name="T12" fmla="*/ 1633 w 1634"/>
              <a:gd name="T13" fmla="*/ 2313 h 2314"/>
            </a:gdLst>
            <a:ahLst/>
            <a:cxnLst>
              <a:cxn ang="0">
                <a:pos x="T0" y="T1"/>
              </a:cxn>
              <a:cxn ang="0">
                <a:pos x="T2" y="T3"/>
              </a:cxn>
              <a:cxn ang="0">
                <a:pos x="T4" y="T5"/>
              </a:cxn>
              <a:cxn ang="0">
                <a:pos x="T6" y="T7"/>
              </a:cxn>
              <a:cxn ang="0">
                <a:pos x="T8" y="T9"/>
              </a:cxn>
              <a:cxn ang="0">
                <a:pos x="T10" y="T11"/>
              </a:cxn>
              <a:cxn ang="0">
                <a:pos x="T12" y="T13"/>
              </a:cxn>
            </a:cxnLst>
            <a:rect l="0" t="0" r="r" b="b"/>
            <a:pathLst>
              <a:path w="1634" h="2314">
                <a:moveTo>
                  <a:pt x="1633" y="2313"/>
                </a:moveTo>
                <a:lnTo>
                  <a:pt x="1633" y="2313"/>
                </a:lnTo>
                <a:cubicBezTo>
                  <a:pt x="0" y="2313"/>
                  <a:pt x="0" y="2313"/>
                  <a:pt x="0" y="2313"/>
                </a:cubicBezTo>
                <a:cubicBezTo>
                  <a:pt x="0" y="817"/>
                  <a:pt x="0" y="817"/>
                  <a:pt x="0" y="817"/>
                </a:cubicBezTo>
                <a:cubicBezTo>
                  <a:pt x="0" y="381"/>
                  <a:pt x="381" y="0"/>
                  <a:pt x="817" y="0"/>
                </a:cubicBezTo>
                <a:cubicBezTo>
                  <a:pt x="1279" y="0"/>
                  <a:pt x="1633" y="381"/>
                  <a:pt x="1633" y="817"/>
                </a:cubicBezTo>
                <a:lnTo>
                  <a:pt x="1633" y="2313"/>
                </a:lnTo>
              </a:path>
            </a:pathLst>
          </a:custGeom>
          <a:solidFill>
            <a:schemeClr val="bg1"/>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Freeform 23"/>
          <p:cNvSpPr>
            <a:spLocks noChangeArrowheads="1"/>
          </p:cNvSpPr>
          <p:nvPr/>
        </p:nvSpPr>
        <p:spPr bwMode="auto">
          <a:xfrm>
            <a:off x="6441366" y="1051872"/>
            <a:ext cx="2889084" cy="4228945"/>
          </a:xfrm>
          <a:custGeom>
            <a:avLst/>
            <a:gdLst>
              <a:gd name="T0" fmla="*/ 0 w 1525"/>
              <a:gd name="T1" fmla="*/ 2232 h 2233"/>
              <a:gd name="T2" fmla="*/ 0 w 1525"/>
              <a:gd name="T3" fmla="*/ 2232 h 2233"/>
              <a:gd name="T4" fmla="*/ 0 w 1525"/>
              <a:gd name="T5" fmla="*/ 763 h 2233"/>
              <a:gd name="T6" fmla="*/ 762 w 1525"/>
              <a:gd name="T7" fmla="*/ 0 h 2233"/>
              <a:gd name="T8" fmla="*/ 1524 w 1525"/>
              <a:gd name="T9" fmla="*/ 763 h 2233"/>
              <a:gd name="T10" fmla="*/ 1524 w 1525"/>
              <a:gd name="T11" fmla="*/ 2232 h 2233"/>
              <a:gd name="T12" fmla="*/ 0 w 1525"/>
              <a:gd name="T13" fmla="*/ 2232 h 2233"/>
            </a:gdLst>
            <a:ahLst/>
            <a:cxnLst>
              <a:cxn ang="0">
                <a:pos x="T0" y="T1"/>
              </a:cxn>
              <a:cxn ang="0">
                <a:pos x="T2" y="T3"/>
              </a:cxn>
              <a:cxn ang="0">
                <a:pos x="T4" y="T5"/>
              </a:cxn>
              <a:cxn ang="0">
                <a:pos x="T6" y="T7"/>
              </a:cxn>
              <a:cxn ang="0">
                <a:pos x="T8" y="T9"/>
              </a:cxn>
              <a:cxn ang="0">
                <a:pos x="T10" y="T11"/>
              </a:cxn>
              <a:cxn ang="0">
                <a:pos x="T12" y="T13"/>
              </a:cxn>
            </a:cxnLst>
            <a:rect l="0" t="0" r="r" b="b"/>
            <a:pathLst>
              <a:path w="1525" h="2233">
                <a:moveTo>
                  <a:pt x="0" y="2232"/>
                </a:moveTo>
                <a:lnTo>
                  <a:pt x="0" y="2232"/>
                </a:lnTo>
                <a:cubicBezTo>
                  <a:pt x="0" y="763"/>
                  <a:pt x="0" y="763"/>
                  <a:pt x="0" y="763"/>
                </a:cubicBezTo>
                <a:cubicBezTo>
                  <a:pt x="0" y="354"/>
                  <a:pt x="353" y="0"/>
                  <a:pt x="762" y="0"/>
                </a:cubicBezTo>
                <a:cubicBezTo>
                  <a:pt x="1197" y="0"/>
                  <a:pt x="1524" y="354"/>
                  <a:pt x="1524" y="763"/>
                </a:cubicBezTo>
                <a:cubicBezTo>
                  <a:pt x="1524" y="2232"/>
                  <a:pt x="1524" y="2232"/>
                  <a:pt x="1524" y="2232"/>
                </a:cubicBezTo>
                <a:lnTo>
                  <a:pt x="0" y="2232"/>
                </a:lnTo>
              </a:path>
            </a:pathLst>
          </a:custGeom>
          <a:solidFill>
            <a:schemeClr val="accent6">
              <a:lumMod val="60000"/>
              <a:lumOff val="40000"/>
            </a:schemeClr>
          </a:soli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Freeform 24"/>
          <p:cNvSpPr>
            <a:spLocks noChangeArrowheads="1"/>
          </p:cNvSpPr>
          <p:nvPr/>
        </p:nvSpPr>
        <p:spPr bwMode="auto">
          <a:xfrm>
            <a:off x="6650717" y="1361714"/>
            <a:ext cx="2470376" cy="3818612"/>
          </a:xfrm>
          <a:custGeom>
            <a:avLst/>
            <a:gdLst>
              <a:gd name="T0" fmla="*/ 0 w 1307"/>
              <a:gd name="T1" fmla="*/ 2015 h 2016"/>
              <a:gd name="T2" fmla="*/ 0 w 1307"/>
              <a:gd name="T3" fmla="*/ 2015 h 2016"/>
              <a:gd name="T4" fmla="*/ 0 w 1307"/>
              <a:gd name="T5" fmla="*/ 654 h 2016"/>
              <a:gd name="T6" fmla="*/ 653 w 1307"/>
              <a:gd name="T7" fmla="*/ 0 h 2016"/>
              <a:gd name="T8" fmla="*/ 1306 w 1307"/>
              <a:gd name="T9" fmla="*/ 654 h 2016"/>
              <a:gd name="T10" fmla="*/ 1306 w 1307"/>
              <a:gd name="T11" fmla="*/ 2015 h 2016"/>
              <a:gd name="T12" fmla="*/ 0 w 1307"/>
              <a:gd name="T13" fmla="*/ 2015 h 2016"/>
            </a:gdLst>
            <a:ahLst/>
            <a:cxnLst>
              <a:cxn ang="0">
                <a:pos x="T0" y="T1"/>
              </a:cxn>
              <a:cxn ang="0">
                <a:pos x="T2" y="T3"/>
              </a:cxn>
              <a:cxn ang="0">
                <a:pos x="T4" y="T5"/>
              </a:cxn>
              <a:cxn ang="0">
                <a:pos x="T6" y="T7"/>
              </a:cxn>
              <a:cxn ang="0">
                <a:pos x="T8" y="T9"/>
              </a:cxn>
              <a:cxn ang="0">
                <a:pos x="T10" y="T11"/>
              </a:cxn>
              <a:cxn ang="0">
                <a:pos x="T12" y="T13"/>
              </a:cxn>
            </a:cxnLst>
            <a:rect l="0" t="0" r="r" b="b"/>
            <a:pathLst>
              <a:path w="1307" h="2016">
                <a:moveTo>
                  <a:pt x="0" y="2015"/>
                </a:moveTo>
                <a:lnTo>
                  <a:pt x="0" y="2015"/>
                </a:lnTo>
                <a:cubicBezTo>
                  <a:pt x="0" y="654"/>
                  <a:pt x="0" y="654"/>
                  <a:pt x="0" y="654"/>
                </a:cubicBezTo>
                <a:cubicBezTo>
                  <a:pt x="0" y="300"/>
                  <a:pt x="298" y="0"/>
                  <a:pt x="653" y="0"/>
                </a:cubicBezTo>
                <a:cubicBezTo>
                  <a:pt x="1033" y="0"/>
                  <a:pt x="1306" y="300"/>
                  <a:pt x="1306" y="654"/>
                </a:cubicBezTo>
                <a:cubicBezTo>
                  <a:pt x="1306" y="2015"/>
                  <a:pt x="1306" y="2015"/>
                  <a:pt x="1306" y="2015"/>
                </a:cubicBezTo>
                <a:lnTo>
                  <a:pt x="0" y="2015"/>
                </a:lnTo>
              </a:path>
            </a:pathLst>
          </a:custGeom>
          <a:gradFill>
            <a:gsLst>
              <a:gs pos="0">
                <a:schemeClr val="accent4">
                  <a:lumMod val="20000"/>
                  <a:lumOff val="80000"/>
                </a:schemeClr>
              </a:gs>
              <a:gs pos="63000">
                <a:schemeClr val="accent6">
                  <a:lumMod val="95000"/>
                  <a:lumOff val="5000"/>
                </a:schemeClr>
              </a:gs>
              <a:gs pos="73000">
                <a:schemeClr val="accent6">
                  <a:lumMod val="60000"/>
                </a:schemeClr>
              </a:gs>
            </a:gsLst>
            <a:path path="circle">
              <a:fillToRect l="50000" t="130000" r="50000" b="-30000"/>
            </a:path>
          </a:gradFill>
          <a:ln>
            <a:noFill/>
          </a:ln>
          <a:effectLst/>
          <a:scene3d>
            <a:camera prst="orthographicFront"/>
            <a:lightRig rig="threePt" dir="t"/>
          </a:scene3d>
          <a:sp3d>
            <a:bevelT/>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Freeform 25"/>
          <p:cNvSpPr>
            <a:spLocks noChangeArrowheads="1"/>
          </p:cNvSpPr>
          <p:nvPr/>
        </p:nvSpPr>
        <p:spPr bwMode="auto">
          <a:xfrm>
            <a:off x="8819626" y="4208920"/>
            <a:ext cx="41869" cy="41869"/>
          </a:xfrm>
          <a:custGeom>
            <a:avLst/>
            <a:gdLst>
              <a:gd name="T0" fmla="*/ 0 w 28"/>
              <a:gd name="T1" fmla="*/ 27 h 28"/>
              <a:gd name="T2" fmla="*/ 0 w 28"/>
              <a:gd name="T3" fmla="*/ 27 h 28"/>
              <a:gd name="T4" fmla="*/ 0 w 28"/>
              <a:gd name="T5" fmla="*/ 27 h 28"/>
              <a:gd name="T6" fmla="*/ 27 w 28"/>
              <a:gd name="T7" fmla="*/ 27 h 28"/>
              <a:gd name="T8" fmla="*/ 0 w 28"/>
              <a:gd name="T9" fmla="*/ 0 h 28"/>
              <a:gd name="T10" fmla="*/ 0 w 28"/>
              <a:gd name="T11" fmla="*/ 27 h 28"/>
            </a:gdLst>
            <a:ahLst/>
            <a:cxnLst>
              <a:cxn ang="0">
                <a:pos x="T0" y="T1"/>
              </a:cxn>
              <a:cxn ang="0">
                <a:pos x="T2" y="T3"/>
              </a:cxn>
              <a:cxn ang="0">
                <a:pos x="T4" y="T5"/>
              </a:cxn>
              <a:cxn ang="0">
                <a:pos x="T6" y="T7"/>
              </a:cxn>
              <a:cxn ang="0">
                <a:pos x="T8" y="T9"/>
              </a:cxn>
              <a:cxn ang="0">
                <a:pos x="T10" y="T11"/>
              </a:cxn>
            </a:cxnLst>
            <a:rect l="0" t="0" r="r" b="b"/>
            <a:pathLst>
              <a:path w="28" h="28">
                <a:moveTo>
                  <a:pt x="0" y="27"/>
                </a:moveTo>
                <a:lnTo>
                  <a:pt x="0" y="27"/>
                </a:lnTo>
                <a:lnTo>
                  <a:pt x="0" y="27"/>
                </a:lnTo>
                <a:cubicBezTo>
                  <a:pt x="27" y="27"/>
                  <a:pt x="27" y="27"/>
                  <a:pt x="27" y="27"/>
                </a:cubicBezTo>
                <a:cubicBezTo>
                  <a:pt x="27" y="27"/>
                  <a:pt x="0" y="27"/>
                  <a:pt x="0" y="0"/>
                </a:cubicBezTo>
                <a:cubicBezTo>
                  <a:pt x="0" y="27"/>
                  <a:pt x="0" y="27"/>
                  <a:pt x="0" y="27"/>
                </a:cubicBezTo>
              </a:path>
            </a:pathLst>
          </a:custGeom>
          <a:solidFill>
            <a:srgbClr val="8DAC5C"/>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F26122"/>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6176792" y="5079835"/>
            <a:ext cx="3513747" cy="611311"/>
          </a:xfrm>
          <a:custGeom>
            <a:avLst/>
            <a:gdLst>
              <a:gd name="T0" fmla="*/ 2096 w 2097"/>
              <a:gd name="T1" fmla="*/ 0 h 328"/>
              <a:gd name="T2" fmla="*/ 0 w 2097"/>
              <a:gd name="T3" fmla="*/ 0 h 328"/>
              <a:gd name="T4" fmla="*/ 0 w 2097"/>
              <a:gd name="T5" fmla="*/ 327 h 328"/>
              <a:gd name="T6" fmla="*/ 2096 w 2097"/>
              <a:gd name="T7" fmla="*/ 327 h 328"/>
              <a:gd name="T8" fmla="*/ 2096 w 2097"/>
              <a:gd name="T9" fmla="*/ 0 h 328"/>
            </a:gdLst>
            <a:ahLst/>
            <a:cxnLst>
              <a:cxn ang="0">
                <a:pos x="T0" y="T1"/>
              </a:cxn>
              <a:cxn ang="0">
                <a:pos x="T2" y="T3"/>
              </a:cxn>
              <a:cxn ang="0">
                <a:pos x="T4" y="T5"/>
              </a:cxn>
              <a:cxn ang="0">
                <a:pos x="T6" y="T7"/>
              </a:cxn>
              <a:cxn ang="0">
                <a:pos x="T8" y="T9"/>
              </a:cxn>
            </a:cxnLst>
            <a:rect l="0" t="0" r="r" b="b"/>
            <a:pathLst>
              <a:path w="2097" h="328">
                <a:moveTo>
                  <a:pt x="2096" y="0"/>
                </a:moveTo>
                <a:lnTo>
                  <a:pt x="0" y="0"/>
                </a:lnTo>
                <a:lnTo>
                  <a:pt x="0" y="327"/>
                </a:lnTo>
                <a:lnTo>
                  <a:pt x="2096" y="327"/>
                </a:lnTo>
                <a:lnTo>
                  <a:pt x="2096" y="0"/>
                </a:lnTo>
              </a:path>
            </a:pathLst>
          </a:custGeom>
          <a:solidFill>
            <a:schemeClr val="tx2">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extrusionH="6350" contourW="12700" prstMaterial="softEdge">
            <a:bevelT w="57150" h="19050"/>
            <a:extrusionClr>
              <a:schemeClr val="tx2">
                <a:lumMod val="50000"/>
              </a:schemeClr>
            </a:extrusionClr>
            <a:contourClr>
              <a:schemeClr val="tx2">
                <a:lumMod val="75000"/>
              </a:schemeClr>
            </a:contourClr>
          </a:sp3d>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48" name="Group 47"/>
          <p:cNvGrpSpPr/>
          <p:nvPr/>
        </p:nvGrpSpPr>
        <p:grpSpPr>
          <a:xfrm>
            <a:off x="6576203" y="5262615"/>
            <a:ext cx="2711511" cy="223583"/>
            <a:chOff x="4064538" y="3057769"/>
            <a:chExt cx="704710" cy="58108"/>
          </a:xfrm>
          <a:solidFill>
            <a:schemeClr val="tx2">
              <a:lumMod val="75000"/>
            </a:schemeClr>
          </a:solidFill>
          <a:effectLst>
            <a:outerShdw blurRad="63500" sx="102000" sy="102000" algn="ctr" rotWithShape="0">
              <a:prstClr val="black">
                <a:alpha val="40000"/>
              </a:prstClr>
            </a:outerShdw>
          </a:effectLst>
        </p:grpSpPr>
        <p:sp>
          <p:nvSpPr>
            <p:cNvPr id="77" name="Hexagon 76"/>
            <p:cNvSpPr/>
            <p:nvPr/>
          </p:nvSpPr>
          <p:spPr>
            <a:xfrm>
              <a:off x="4064538"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Hexagon 77"/>
            <p:cNvSpPr/>
            <p:nvPr/>
          </p:nvSpPr>
          <p:spPr>
            <a:xfrm>
              <a:off x="42801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9" name="Group 78"/>
            <p:cNvGrpSpPr/>
            <p:nvPr/>
          </p:nvGrpSpPr>
          <p:grpSpPr>
            <a:xfrm>
              <a:off x="4486240" y="3057769"/>
              <a:ext cx="283008" cy="58108"/>
              <a:chOff x="4486240" y="3057769"/>
              <a:chExt cx="283008" cy="58108"/>
            </a:xfrm>
            <a:grpFill/>
          </p:grpSpPr>
          <p:sp>
            <p:nvSpPr>
              <p:cNvPr id="80" name="Hexagon 79"/>
              <p:cNvSpPr/>
              <p:nvPr/>
            </p:nvSpPr>
            <p:spPr>
              <a:xfrm>
                <a:off x="4486240"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Hexagon 80"/>
              <p:cNvSpPr/>
              <p:nvPr/>
            </p:nvSpPr>
            <p:spPr>
              <a:xfrm>
                <a:off x="4701842" y="3057769"/>
                <a:ext cx="67406" cy="58108"/>
              </a:xfrm>
              <a:prstGeom prst="hexagon">
                <a:avLst/>
              </a:prstGeom>
              <a:grpFill/>
              <a:ln>
                <a:noFill/>
              </a:ln>
              <a:scene3d>
                <a:camera prst="orthographicFront"/>
                <a:lightRig rig="threePt" dir="t"/>
              </a:scene3d>
              <a:sp3d extrusionH="19050" contourW="12700">
                <a:bevelT w="50800" h="107950"/>
                <a:bevelB w="0" h="31750"/>
                <a:contourClr>
                  <a:schemeClr val="tx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grpSp>
        <p:nvGrpSpPr>
          <p:cNvPr id="49" name="Group 48"/>
          <p:cNvGrpSpPr/>
          <p:nvPr/>
        </p:nvGrpSpPr>
        <p:grpSpPr>
          <a:xfrm>
            <a:off x="6741204" y="3323929"/>
            <a:ext cx="2355681" cy="1633687"/>
            <a:chOff x="4117296" y="-460716"/>
            <a:chExt cx="4770441" cy="3308348"/>
          </a:xfrm>
        </p:grpSpPr>
        <p:sp>
          <p:nvSpPr>
            <p:cNvPr id="65" name="Freeform 64"/>
            <p:cNvSpPr>
              <a:spLocks noChangeArrowheads="1"/>
            </p:cNvSpPr>
            <p:nvPr/>
          </p:nvSpPr>
          <p:spPr bwMode="auto">
            <a:xfrm>
              <a:off x="6963686" y="-292442"/>
              <a:ext cx="1789114" cy="2970215"/>
            </a:xfrm>
            <a:custGeom>
              <a:avLst/>
              <a:gdLst>
                <a:gd name="T0" fmla="*/ 4844 w 4970"/>
                <a:gd name="T1" fmla="*/ 4344 h 8250"/>
                <a:gd name="T2" fmla="*/ 4563 w 4970"/>
                <a:gd name="T3" fmla="*/ 5438 h 8250"/>
                <a:gd name="T4" fmla="*/ 4313 w 4970"/>
                <a:gd name="T5" fmla="*/ 4438 h 8250"/>
                <a:gd name="T6" fmla="*/ 4313 w 4970"/>
                <a:gd name="T7" fmla="*/ 3344 h 8250"/>
                <a:gd name="T8" fmla="*/ 4282 w 4970"/>
                <a:gd name="T9" fmla="*/ 2969 h 8250"/>
                <a:gd name="T10" fmla="*/ 3938 w 4970"/>
                <a:gd name="T11" fmla="*/ 3000 h 8250"/>
                <a:gd name="T12" fmla="*/ 3813 w 4970"/>
                <a:gd name="T13" fmla="*/ 2875 h 8250"/>
                <a:gd name="T14" fmla="*/ 3969 w 4970"/>
                <a:gd name="T15" fmla="*/ 2375 h 8250"/>
                <a:gd name="T16" fmla="*/ 3125 w 4970"/>
                <a:gd name="T17" fmla="*/ 1938 h 8250"/>
                <a:gd name="T18" fmla="*/ 3375 w 4970"/>
                <a:gd name="T19" fmla="*/ 1781 h 8250"/>
                <a:gd name="T20" fmla="*/ 3344 w 4970"/>
                <a:gd name="T21" fmla="*/ 1531 h 8250"/>
                <a:gd name="T22" fmla="*/ 2969 w 4970"/>
                <a:gd name="T23" fmla="*/ 1469 h 8250"/>
                <a:gd name="T24" fmla="*/ 1313 w 4970"/>
                <a:gd name="T25" fmla="*/ 531 h 8250"/>
                <a:gd name="T26" fmla="*/ 0 w 4970"/>
                <a:gd name="T27" fmla="*/ 0 h 8250"/>
                <a:gd name="T28" fmla="*/ 1375 w 4970"/>
                <a:gd name="T29" fmla="*/ 875 h 8250"/>
                <a:gd name="T30" fmla="*/ 1875 w 4970"/>
                <a:gd name="T31" fmla="*/ 1594 h 8250"/>
                <a:gd name="T32" fmla="*/ 2750 w 4970"/>
                <a:gd name="T33" fmla="*/ 2594 h 8250"/>
                <a:gd name="T34" fmla="*/ 2938 w 4970"/>
                <a:gd name="T35" fmla="*/ 2625 h 8250"/>
                <a:gd name="T36" fmla="*/ 3063 w 4970"/>
                <a:gd name="T37" fmla="*/ 2750 h 8250"/>
                <a:gd name="T38" fmla="*/ 2844 w 4970"/>
                <a:gd name="T39" fmla="*/ 3594 h 8250"/>
                <a:gd name="T40" fmla="*/ 3094 w 4970"/>
                <a:gd name="T41" fmla="*/ 3938 h 8250"/>
                <a:gd name="T42" fmla="*/ 3250 w 4970"/>
                <a:gd name="T43" fmla="*/ 4094 h 8250"/>
                <a:gd name="T44" fmla="*/ 3063 w 4970"/>
                <a:gd name="T45" fmla="*/ 4219 h 8250"/>
                <a:gd name="T46" fmla="*/ 2938 w 4970"/>
                <a:gd name="T47" fmla="*/ 5031 h 8250"/>
                <a:gd name="T48" fmla="*/ 3157 w 4970"/>
                <a:gd name="T49" fmla="*/ 5344 h 8250"/>
                <a:gd name="T50" fmla="*/ 2688 w 4970"/>
                <a:gd name="T51" fmla="*/ 5813 h 8250"/>
                <a:gd name="T52" fmla="*/ 3219 w 4970"/>
                <a:gd name="T53" fmla="*/ 6625 h 8250"/>
                <a:gd name="T54" fmla="*/ 3282 w 4970"/>
                <a:gd name="T55" fmla="*/ 6813 h 8250"/>
                <a:gd name="T56" fmla="*/ 2688 w 4970"/>
                <a:gd name="T57" fmla="*/ 6719 h 8250"/>
                <a:gd name="T58" fmla="*/ 2219 w 4970"/>
                <a:gd name="T59" fmla="*/ 7281 h 8250"/>
                <a:gd name="T60" fmla="*/ 2250 w 4970"/>
                <a:gd name="T61" fmla="*/ 7469 h 8250"/>
                <a:gd name="T62" fmla="*/ 2063 w 4970"/>
                <a:gd name="T63" fmla="*/ 7531 h 8250"/>
                <a:gd name="T64" fmla="*/ 1688 w 4970"/>
                <a:gd name="T65" fmla="*/ 7999 h 8250"/>
                <a:gd name="T66" fmla="*/ 2532 w 4970"/>
                <a:gd name="T67" fmla="*/ 8124 h 8250"/>
                <a:gd name="T68" fmla="*/ 2438 w 4970"/>
                <a:gd name="T69" fmla="*/ 7813 h 8250"/>
                <a:gd name="T70" fmla="*/ 2407 w 4970"/>
                <a:gd name="T71" fmla="*/ 7656 h 8250"/>
                <a:gd name="T72" fmla="*/ 3844 w 4970"/>
                <a:gd name="T73" fmla="*/ 7531 h 8250"/>
                <a:gd name="T74" fmla="*/ 3782 w 4970"/>
                <a:gd name="T75" fmla="*/ 7469 h 8250"/>
                <a:gd name="T76" fmla="*/ 3750 w 4970"/>
                <a:gd name="T77" fmla="*/ 7281 h 8250"/>
                <a:gd name="T78" fmla="*/ 4594 w 4970"/>
                <a:gd name="T79" fmla="*/ 6531 h 8250"/>
                <a:gd name="T80" fmla="*/ 4438 w 4970"/>
                <a:gd name="T81" fmla="*/ 6531 h 8250"/>
                <a:gd name="T82" fmla="*/ 4500 w 4970"/>
                <a:gd name="T83" fmla="*/ 6281 h 8250"/>
                <a:gd name="T84" fmla="*/ 4844 w 4970"/>
                <a:gd name="T85" fmla="*/ 4969 h 8250"/>
                <a:gd name="T86" fmla="*/ 4875 w 4970"/>
                <a:gd name="T87" fmla="*/ 4406 h 8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70" h="8250">
                  <a:moveTo>
                    <a:pt x="4875" y="4406"/>
                  </a:moveTo>
                  <a:lnTo>
                    <a:pt x="4875" y="4406"/>
                  </a:lnTo>
                  <a:cubicBezTo>
                    <a:pt x="4844" y="4344"/>
                    <a:pt x="4844" y="4344"/>
                    <a:pt x="4844" y="4344"/>
                  </a:cubicBezTo>
                  <a:cubicBezTo>
                    <a:pt x="4844" y="4344"/>
                    <a:pt x="4813" y="4344"/>
                    <a:pt x="4782" y="4375"/>
                  </a:cubicBezTo>
                  <a:cubicBezTo>
                    <a:pt x="4625" y="4531"/>
                    <a:pt x="4563" y="4656"/>
                    <a:pt x="4625" y="4875"/>
                  </a:cubicBezTo>
                  <a:cubicBezTo>
                    <a:pt x="4657" y="4969"/>
                    <a:pt x="4719" y="5219"/>
                    <a:pt x="4563" y="5438"/>
                  </a:cubicBezTo>
                  <a:cubicBezTo>
                    <a:pt x="4469" y="5500"/>
                    <a:pt x="4375" y="5469"/>
                    <a:pt x="4313" y="5344"/>
                  </a:cubicBezTo>
                  <a:cubicBezTo>
                    <a:pt x="4375" y="5125"/>
                    <a:pt x="4469" y="4906"/>
                    <a:pt x="4282" y="4688"/>
                  </a:cubicBezTo>
                  <a:cubicBezTo>
                    <a:pt x="4188" y="4594"/>
                    <a:pt x="4313" y="4438"/>
                    <a:pt x="4313" y="4438"/>
                  </a:cubicBezTo>
                  <a:cubicBezTo>
                    <a:pt x="4657" y="4000"/>
                    <a:pt x="4657" y="3969"/>
                    <a:pt x="4313" y="3594"/>
                  </a:cubicBezTo>
                  <a:cubicBezTo>
                    <a:pt x="4282" y="3531"/>
                    <a:pt x="4250" y="3438"/>
                    <a:pt x="4250" y="3406"/>
                  </a:cubicBezTo>
                  <a:cubicBezTo>
                    <a:pt x="4250" y="3375"/>
                    <a:pt x="4282" y="3344"/>
                    <a:pt x="4313" y="3344"/>
                  </a:cubicBezTo>
                  <a:cubicBezTo>
                    <a:pt x="4344" y="3313"/>
                    <a:pt x="4375" y="3281"/>
                    <a:pt x="4407" y="3250"/>
                  </a:cubicBezTo>
                  <a:cubicBezTo>
                    <a:pt x="4407" y="3188"/>
                    <a:pt x="4375" y="3125"/>
                    <a:pt x="4344" y="3063"/>
                  </a:cubicBezTo>
                  <a:cubicBezTo>
                    <a:pt x="4313" y="3031"/>
                    <a:pt x="4282" y="3000"/>
                    <a:pt x="4282" y="2969"/>
                  </a:cubicBezTo>
                  <a:cubicBezTo>
                    <a:pt x="4250" y="2906"/>
                    <a:pt x="4219" y="2875"/>
                    <a:pt x="4188" y="2875"/>
                  </a:cubicBezTo>
                  <a:cubicBezTo>
                    <a:pt x="4157" y="2875"/>
                    <a:pt x="4125" y="2875"/>
                    <a:pt x="4094" y="2938"/>
                  </a:cubicBezTo>
                  <a:cubicBezTo>
                    <a:pt x="4063" y="2969"/>
                    <a:pt x="4000" y="3000"/>
                    <a:pt x="3938" y="3000"/>
                  </a:cubicBezTo>
                  <a:lnTo>
                    <a:pt x="3907" y="3000"/>
                  </a:lnTo>
                  <a:cubicBezTo>
                    <a:pt x="3875" y="3000"/>
                    <a:pt x="3813" y="3000"/>
                    <a:pt x="3813" y="2969"/>
                  </a:cubicBezTo>
                  <a:cubicBezTo>
                    <a:pt x="3782" y="2938"/>
                    <a:pt x="3782" y="2875"/>
                    <a:pt x="3813" y="2875"/>
                  </a:cubicBezTo>
                  <a:cubicBezTo>
                    <a:pt x="3844" y="2813"/>
                    <a:pt x="3844" y="2813"/>
                    <a:pt x="3844" y="2813"/>
                  </a:cubicBezTo>
                  <a:cubicBezTo>
                    <a:pt x="3875" y="2781"/>
                    <a:pt x="3907" y="2781"/>
                    <a:pt x="3907" y="2750"/>
                  </a:cubicBezTo>
                  <a:cubicBezTo>
                    <a:pt x="4125" y="2500"/>
                    <a:pt x="4063" y="2469"/>
                    <a:pt x="3969" y="2375"/>
                  </a:cubicBezTo>
                  <a:cubicBezTo>
                    <a:pt x="3907" y="2281"/>
                    <a:pt x="3813" y="2219"/>
                    <a:pt x="3719" y="2188"/>
                  </a:cubicBezTo>
                  <a:cubicBezTo>
                    <a:pt x="3594" y="2125"/>
                    <a:pt x="3438" y="2063"/>
                    <a:pt x="3313" y="2000"/>
                  </a:cubicBezTo>
                  <a:cubicBezTo>
                    <a:pt x="3250" y="2000"/>
                    <a:pt x="3188" y="1969"/>
                    <a:pt x="3125" y="1938"/>
                  </a:cubicBezTo>
                  <a:cubicBezTo>
                    <a:pt x="3094" y="1938"/>
                    <a:pt x="3063" y="1906"/>
                    <a:pt x="3063" y="1875"/>
                  </a:cubicBezTo>
                  <a:cubicBezTo>
                    <a:pt x="3094" y="1813"/>
                    <a:pt x="3094" y="1781"/>
                    <a:pt x="3125" y="1781"/>
                  </a:cubicBezTo>
                  <a:cubicBezTo>
                    <a:pt x="3219" y="1750"/>
                    <a:pt x="3313" y="1750"/>
                    <a:pt x="3375" y="1781"/>
                  </a:cubicBezTo>
                  <a:cubicBezTo>
                    <a:pt x="3375" y="1781"/>
                    <a:pt x="3407" y="1781"/>
                    <a:pt x="3438" y="1781"/>
                  </a:cubicBezTo>
                  <a:lnTo>
                    <a:pt x="3469" y="1781"/>
                  </a:lnTo>
                  <a:cubicBezTo>
                    <a:pt x="3469" y="1719"/>
                    <a:pt x="3438" y="1625"/>
                    <a:pt x="3344" y="1531"/>
                  </a:cubicBezTo>
                  <a:cubicBezTo>
                    <a:pt x="3250" y="1438"/>
                    <a:pt x="3157" y="1406"/>
                    <a:pt x="3063" y="1406"/>
                  </a:cubicBezTo>
                  <a:lnTo>
                    <a:pt x="3063" y="1438"/>
                  </a:lnTo>
                  <a:cubicBezTo>
                    <a:pt x="3063" y="1438"/>
                    <a:pt x="3000" y="1469"/>
                    <a:pt x="2969" y="1469"/>
                  </a:cubicBezTo>
                  <a:cubicBezTo>
                    <a:pt x="2907" y="1438"/>
                    <a:pt x="2875" y="1375"/>
                    <a:pt x="2875" y="1375"/>
                  </a:cubicBezTo>
                  <a:cubicBezTo>
                    <a:pt x="2688" y="969"/>
                    <a:pt x="2344" y="750"/>
                    <a:pt x="1844" y="750"/>
                  </a:cubicBezTo>
                  <a:cubicBezTo>
                    <a:pt x="1657" y="719"/>
                    <a:pt x="1469" y="656"/>
                    <a:pt x="1313" y="531"/>
                  </a:cubicBezTo>
                  <a:cubicBezTo>
                    <a:pt x="1000" y="250"/>
                    <a:pt x="625" y="63"/>
                    <a:pt x="188" y="31"/>
                  </a:cubicBezTo>
                  <a:cubicBezTo>
                    <a:pt x="125" y="31"/>
                    <a:pt x="94" y="31"/>
                    <a:pt x="32" y="0"/>
                  </a:cubicBezTo>
                  <a:lnTo>
                    <a:pt x="0" y="0"/>
                  </a:lnTo>
                  <a:cubicBezTo>
                    <a:pt x="63" y="31"/>
                    <a:pt x="94" y="31"/>
                    <a:pt x="157" y="63"/>
                  </a:cubicBezTo>
                  <a:cubicBezTo>
                    <a:pt x="407" y="125"/>
                    <a:pt x="594" y="313"/>
                    <a:pt x="813" y="469"/>
                  </a:cubicBezTo>
                  <a:cubicBezTo>
                    <a:pt x="969" y="656"/>
                    <a:pt x="1157" y="781"/>
                    <a:pt x="1375" y="875"/>
                  </a:cubicBezTo>
                  <a:cubicBezTo>
                    <a:pt x="1532" y="906"/>
                    <a:pt x="1625" y="1063"/>
                    <a:pt x="1688" y="1188"/>
                  </a:cubicBezTo>
                  <a:cubicBezTo>
                    <a:pt x="1750" y="1250"/>
                    <a:pt x="1750" y="1313"/>
                    <a:pt x="1782" y="1406"/>
                  </a:cubicBezTo>
                  <a:cubicBezTo>
                    <a:pt x="1813" y="1469"/>
                    <a:pt x="1844" y="1563"/>
                    <a:pt x="1875" y="1594"/>
                  </a:cubicBezTo>
                  <a:cubicBezTo>
                    <a:pt x="1938" y="1656"/>
                    <a:pt x="2032" y="1719"/>
                    <a:pt x="2094" y="1750"/>
                  </a:cubicBezTo>
                  <a:cubicBezTo>
                    <a:pt x="2157" y="1781"/>
                    <a:pt x="2219" y="1813"/>
                    <a:pt x="2282" y="1875"/>
                  </a:cubicBezTo>
                  <a:cubicBezTo>
                    <a:pt x="2500" y="2031"/>
                    <a:pt x="2625" y="2250"/>
                    <a:pt x="2750" y="2594"/>
                  </a:cubicBezTo>
                  <a:cubicBezTo>
                    <a:pt x="2750" y="2656"/>
                    <a:pt x="2750" y="2688"/>
                    <a:pt x="2782" y="2688"/>
                  </a:cubicBezTo>
                  <a:cubicBezTo>
                    <a:pt x="2782" y="2688"/>
                    <a:pt x="2782" y="2688"/>
                    <a:pt x="2813" y="2656"/>
                  </a:cubicBezTo>
                  <a:cubicBezTo>
                    <a:pt x="2844" y="2625"/>
                    <a:pt x="2907" y="2625"/>
                    <a:pt x="2938" y="2625"/>
                  </a:cubicBezTo>
                  <a:lnTo>
                    <a:pt x="2969" y="2625"/>
                  </a:lnTo>
                  <a:cubicBezTo>
                    <a:pt x="3000" y="2625"/>
                    <a:pt x="3032" y="2625"/>
                    <a:pt x="3063" y="2656"/>
                  </a:cubicBezTo>
                  <a:cubicBezTo>
                    <a:pt x="3063" y="2688"/>
                    <a:pt x="3063" y="2719"/>
                    <a:pt x="3063" y="2750"/>
                  </a:cubicBezTo>
                  <a:cubicBezTo>
                    <a:pt x="3063" y="2781"/>
                    <a:pt x="3032" y="2781"/>
                    <a:pt x="3032" y="2781"/>
                  </a:cubicBezTo>
                  <a:cubicBezTo>
                    <a:pt x="3032" y="2813"/>
                    <a:pt x="3000" y="2875"/>
                    <a:pt x="2969" y="2875"/>
                  </a:cubicBezTo>
                  <a:cubicBezTo>
                    <a:pt x="2657" y="3219"/>
                    <a:pt x="2657" y="3219"/>
                    <a:pt x="2844" y="3594"/>
                  </a:cubicBezTo>
                  <a:cubicBezTo>
                    <a:pt x="2875" y="3625"/>
                    <a:pt x="2875" y="3656"/>
                    <a:pt x="2875" y="3688"/>
                  </a:cubicBezTo>
                  <a:cubicBezTo>
                    <a:pt x="2907" y="3719"/>
                    <a:pt x="2907" y="3781"/>
                    <a:pt x="2938" y="3781"/>
                  </a:cubicBezTo>
                  <a:cubicBezTo>
                    <a:pt x="2969" y="3844"/>
                    <a:pt x="3032" y="3906"/>
                    <a:pt x="3094" y="3938"/>
                  </a:cubicBezTo>
                  <a:cubicBezTo>
                    <a:pt x="3094" y="3969"/>
                    <a:pt x="3125" y="3969"/>
                    <a:pt x="3157" y="3969"/>
                  </a:cubicBezTo>
                  <a:cubicBezTo>
                    <a:pt x="3188" y="4000"/>
                    <a:pt x="3188" y="4000"/>
                    <a:pt x="3219" y="4000"/>
                  </a:cubicBezTo>
                  <a:cubicBezTo>
                    <a:pt x="3250" y="4031"/>
                    <a:pt x="3250" y="4063"/>
                    <a:pt x="3250" y="4094"/>
                  </a:cubicBezTo>
                  <a:cubicBezTo>
                    <a:pt x="3250" y="4125"/>
                    <a:pt x="3250" y="4156"/>
                    <a:pt x="3219" y="4156"/>
                  </a:cubicBezTo>
                  <a:cubicBezTo>
                    <a:pt x="3188" y="4156"/>
                    <a:pt x="3188" y="4188"/>
                    <a:pt x="3157" y="4188"/>
                  </a:cubicBezTo>
                  <a:cubicBezTo>
                    <a:pt x="3125" y="4188"/>
                    <a:pt x="3094" y="4219"/>
                    <a:pt x="3063" y="4219"/>
                  </a:cubicBezTo>
                  <a:cubicBezTo>
                    <a:pt x="2969" y="4250"/>
                    <a:pt x="2938" y="4313"/>
                    <a:pt x="2938" y="4438"/>
                  </a:cubicBezTo>
                  <a:cubicBezTo>
                    <a:pt x="2938" y="4500"/>
                    <a:pt x="2907" y="4594"/>
                    <a:pt x="2875" y="4688"/>
                  </a:cubicBezTo>
                  <a:cubicBezTo>
                    <a:pt x="2782" y="4781"/>
                    <a:pt x="2813" y="4906"/>
                    <a:pt x="2938" y="5031"/>
                  </a:cubicBezTo>
                  <a:cubicBezTo>
                    <a:pt x="2969" y="5094"/>
                    <a:pt x="3000" y="5125"/>
                    <a:pt x="3063" y="5156"/>
                  </a:cubicBezTo>
                  <a:cubicBezTo>
                    <a:pt x="3094" y="5156"/>
                    <a:pt x="3094" y="5156"/>
                    <a:pt x="3094" y="5156"/>
                  </a:cubicBezTo>
                  <a:cubicBezTo>
                    <a:pt x="3157" y="5219"/>
                    <a:pt x="3188" y="5281"/>
                    <a:pt x="3157" y="5344"/>
                  </a:cubicBezTo>
                  <a:cubicBezTo>
                    <a:pt x="3157" y="5375"/>
                    <a:pt x="3125" y="5438"/>
                    <a:pt x="3032" y="5438"/>
                  </a:cubicBezTo>
                  <a:cubicBezTo>
                    <a:pt x="2813" y="5406"/>
                    <a:pt x="2782" y="5531"/>
                    <a:pt x="2719" y="5719"/>
                  </a:cubicBezTo>
                  <a:cubicBezTo>
                    <a:pt x="2719" y="5750"/>
                    <a:pt x="2688" y="5781"/>
                    <a:pt x="2688" y="5813"/>
                  </a:cubicBezTo>
                  <a:cubicBezTo>
                    <a:pt x="2594" y="6031"/>
                    <a:pt x="2594" y="6188"/>
                    <a:pt x="2657" y="6313"/>
                  </a:cubicBezTo>
                  <a:cubicBezTo>
                    <a:pt x="2688" y="6406"/>
                    <a:pt x="2813" y="6500"/>
                    <a:pt x="3063" y="6563"/>
                  </a:cubicBezTo>
                  <a:cubicBezTo>
                    <a:pt x="3125" y="6594"/>
                    <a:pt x="3157" y="6594"/>
                    <a:pt x="3219" y="6625"/>
                  </a:cubicBezTo>
                  <a:cubicBezTo>
                    <a:pt x="3250" y="6625"/>
                    <a:pt x="3282" y="6625"/>
                    <a:pt x="3313" y="6656"/>
                  </a:cubicBezTo>
                  <a:cubicBezTo>
                    <a:pt x="3344" y="6656"/>
                    <a:pt x="3375" y="6687"/>
                    <a:pt x="3375" y="6719"/>
                  </a:cubicBezTo>
                  <a:cubicBezTo>
                    <a:pt x="3375" y="6781"/>
                    <a:pt x="3344" y="6813"/>
                    <a:pt x="3282" y="6813"/>
                  </a:cubicBezTo>
                  <a:cubicBezTo>
                    <a:pt x="3250" y="6813"/>
                    <a:pt x="3219" y="6813"/>
                    <a:pt x="3219" y="6844"/>
                  </a:cubicBezTo>
                  <a:cubicBezTo>
                    <a:pt x="3125" y="6844"/>
                    <a:pt x="3032" y="6875"/>
                    <a:pt x="2969" y="6844"/>
                  </a:cubicBezTo>
                  <a:cubicBezTo>
                    <a:pt x="2875" y="6813"/>
                    <a:pt x="2782" y="6750"/>
                    <a:pt x="2688" y="6719"/>
                  </a:cubicBezTo>
                  <a:cubicBezTo>
                    <a:pt x="2657" y="6687"/>
                    <a:pt x="2594" y="6656"/>
                    <a:pt x="2563" y="6656"/>
                  </a:cubicBezTo>
                  <a:cubicBezTo>
                    <a:pt x="2532" y="6625"/>
                    <a:pt x="2500" y="6625"/>
                    <a:pt x="2469" y="6625"/>
                  </a:cubicBezTo>
                  <a:cubicBezTo>
                    <a:pt x="2219" y="6750"/>
                    <a:pt x="2125" y="6969"/>
                    <a:pt x="2219" y="7281"/>
                  </a:cubicBezTo>
                  <a:cubicBezTo>
                    <a:pt x="2219" y="7313"/>
                    <a:pt x="2219" y="7375"/>
                    <a:pt x="2250" y="7406"/>
                  </a:cubicBezTo>
                  <a:cubicBezTo>
                    <a:pt x="2250" y="7438"/>
                    <a:pt x="2250" y="7438"/>
                    <a:pt x="2250" y="7469"/>
                  </a:cubicBezTo>
                  <a:lnTo>
                    <a:pt x="2250" y="7469"/>
                  </a:lnTo>
                  <a:cubicBezTo>
                    <a:pt x="2219" y="7500"/>
                    <a:pt x="2219" y="7531"/>
                    <a:pt x="2219" y="7531"/>
                  </a:cubicBezTo>
                  <a:cubicBezTo>
                    <a:pt x="2188" y="7563"/>
                    <a:pt x="2188" y="7563"/>
                    <a:pt x="2157" y="7563"/>
                  </a:cubicBezTo>
                  <a:cubicBezTo>
                    <a:pt x="2125" y="7563"/>
                    <a:pt x="2094" y="7563"/>
                    <a:pt x="2063" y="7531"/>
                  </a:cubicBezTo>
                  <a:lnTo>
                    <a:pt x="2032" y="7531"/>
                  </a:lnTo>
                  <a:cubicBezTo>
                    <a:pt x="1969" y="7625"/>
                    <a:pt x="1907" y="7688"/>
                    <a:pt x="1844" y="7781"/>
                  </a:cubicBezTo>
                  <a:cubicBezTo>
                    <a:pt x="1813" y="7844"/>
                    <a:pt x="1750" y="7937"/>
                    <a:pt x="1688" y="7999"/>
                  </a:cubicBezTo>
                  <a:cubicBezTo>
                    <a:pt x="1657" y="8030"/>
                    <a:pt x="1657" y="8062"/>
                    <a:pt x="1657" y="8093"/>
                  </a:cubicBezTo>
                  <a:cubicBezTo>
                    <a:pt x="1657" y="8124"/>
                    <a:pt x="1688" y="8124"/>
                    <a:pt x="1719" y="8124"/>
                  </a:cubicBezTo>
                  <a:cubicBezTo>
                    <a:pt x="2000" y="8218"/>
                    <a:pt x="2250" y="8249"/>
                    <a:pt x="2532" y="8124"/>
                  </a:cubicBezTo>
                  <a:cubicBezTo>
                    <a:pt x="2563" y="8093"/>
                    <a:pt x="2625" y="8062"/>
                    <a:pt x="2688" y="7999"/>
                  </a:cubicBezTo>
                  <a:cubicBezTo>
                    <a:pt x="2625" y="7968"/>
                    <a:pt x="2563" y="7937"/>
                    <a:pt x="2532" y="7906"/>
                  </a:cubicBezTo>
                  <a:cubicBezTo>
                    <a:pt x="2500" y="7875"/>
                    <a:pt x="2469" y="7844"/>
                    <a:pt x="2438" y="7813"/>
                  </a:cubicBezTo>
                  <a:cubicBezTo>
                    <a:pt x="2407" y="7813"/>
                    <a:pt x="2407" y="7781"/>
                    <a:pt x="2407" y="7781"/>
                  </a:cubicBezTo>
                  <a:cubicBezTo>
                    <a:pt x="2375" y="7750"/>
                    <a:pt x="2375" y="7719"/>
                    <a:pt x="2375" y="7688"/>
                  </a:cubicBezTo>
                  <a:cubicBezTo>
                    <a:pt x="2407" y="7656"/>
                    <a:pt x="2407" y="7656"/>
                    <a:pt x="2407" y="7656"/>
                  </a:cubicBezTo>
                  <a:cubicBezTo>
                    <a:pt x="2532" y="7719"/>
                    <a:pt x="2657" y="7719"/>
                    <a:pt x="2782" y="7688"/>
                  </a:cubicBezTo>
                  <a:cubicBezTo>
                    <a:pt x="2969" y="7750"/>
                    <a:pt x="3157" y="7781"/>
                    <a:pt x="3375" y="7813"/>
                  </a:cubicBezTo>
                  <a:cubicBezTo>
                    <a:pt x="3625" y="7813"/>
                    <a:pt x="3782" y="7625"/>
                    <a:pt x="3844" y="7531"/>
                  </a:cubicBezTo>
                  <a:cubicBezTo>
                    <a:pt x="3844" y="7500"/>
                    <a:pt x="3844" y="7500"/>
                    <a:pt x="3844" y="7469"/>
                  </a:cubicBezTo>
                  <a:cubicBezTo>
                    <a:pt x="3844" y="7469"/>
                    <a:pt x="3844" y="7469"/>
                    <a:pt x="3813" y="7469"/>
                  </a:cubicBezTo>
                  <a:lnTo>
                    <a:pt x="3782" y="7469"/>
                  </a:lnTo>
                  <a:cubicBezTo>
                    <a:pt x="3750" y="7469"/>
                    <a:pt x="3719" y="7438"/>
                    <a:pt x="3688" y="7406"/>
                  </a:cubicBezTo>
                  <a:cubicBezTo>
                    <a:pt x="3688" y="7375"/>
                    <a:pt x="3688" y="7344"/>
                    <a:pt x="3719" y="7313"/>
                  </a:cubicBezTo>
                  <a:lnTo>
                    <a:pt x="3750" y="7281"/>
                  </a:lnTo>
                  <a:cubicBezTo>
                    <a:pt x="3782" y="7250"/>
                    <a:pt x="3813" y="7219"/>
                    <a:pt x="3875" y="7219"/>
                  </a:cubicBezTo>
                  <a:cubicBezTo>
                    <a:pt x="4250" y="7094"/>
                    <a:pt x="4469" y="6906"/>
                    <a:pt x="4594" y="6563"/>
                  </a:cubicBezTo>
                  <a:lnTo>
                    <a:pt x="4594" y="6531"/>
                  </a:lnTo>
                  <a:cubicBezTo>
                    <a:pt x="4563" y="6531"/>
                    <a:pt x="4563" y="6563"/>
                    <a:pt x="4532" y="6563"/>
                  </a:cubicBezTo>
                  <a:lnTo>
                    <a:pt x="4532" y="6563"/>
                  </a:lnTo>
                  <a:cubicBezTo>
                    <a:pt x="4500" y="6563"/>
                    <a:pt x="4469" y="6563"/>
                    <a:pt x="4438" y="6531"/>
                  </a:cubicBezTo>
                  <a:cubicBezTo>
                    <a:pt x="4407" y="6500"/>
                    <a:pt x="4407" y="6469"/>
                    <a:pt x="4407" y="6438"/>
                  </a:cubicBezTo>
                  <a:lnTo>
                    <a:pt x="4438" y="6406"/>
                  </a:lnTo>
                  <a:cubicBezTo>
                    <a:pt x="4438" y="6375"/>
                    <a:pt x="4438" y="6313"/>
                    <a:pt x="4500" y="6281"/>
                  </a:cubicBezTo>
                  <a:cubicBezTo>
                    <a:pt x="4813" y="6000"/>
                    <a:pt x="4907" y="5688"/>
                    <a:pt x="4782" y="5281"/>
                  </a:cubicBezTo>
                  <a:cubicBezTo>
                    <a:pt x="4782" y="5250"/>
                    <a:pt x="4782" y="5250"/>
                    <a:pt x="4782" y="5250"/>
                  </a:cubicBezTo>
                  <a:cubicBezTo>
                    <a:pt x="4750" y="5156"/>
                    <a:pt x="4813" y="5063"/>
                    <a:pt x="4844" y="4969"/>
                  </a:cubicBezTo>
                  <a:cubicBezTo>
                    <a:pt x="4844" y="4969"/>
                    <a:pt x="4844" y="4938"/>
                    <a:pt x="4875" y="4906"/>
                  </a:cubicBezTo>
                  <a:lnTo>
                    <a:pt x="4875" y="4906"/>
                  </a:lnTo>
                  <a:cubicBezTo>
                    <a:pt x="4938" y="4719"/>
                    <a:pt x="4969" y="4563"/>
                    <a:pt x="4875" y="4406"/>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Freeform 65"/>
            <p:cNvSpPr>
              <a:spLocks noChangeArrowheads="1"/>
            </p:cNvSpPr>
            <p:nvPr/>
          </p:nvSpPr>
          <p:spPr bwMode="auto">
            <a:xfrm>
              <a:off x="4298270" y="-325778"/>
              <a:ext cx="3644900" cy="2813049"/>
            </a:xfrm>
            <a:custGeom>
              <a:avLst/>
              <a:gdLst>
                <a:gd name="T0" fmla="*/ 5437 w 10125"/>
                <a:gd name="T1" fmla="*/ 6563 h 7814"/>
                <a:gd name="T2" fmla="*/ 5874 w 10125"/>
                <a:gd name="T3" fmla="*/ 6125 h 7814"/>
                <a:gd name="T4" fmla="*/ 5874 w 10125"/>
                <a:gd name="T5" fmla="*/ 5969 h 7814"/>
                <a:gd name="T6" fmla="*/ 5905 w 10125"/>
                <a:gd name="T7" fmla="*/ 5782 h 7814"/>
                <a:gd name="T8" fmla="*/ 6687 w 10125"/>
                <a:gd name="T9" fmla="*/ 6250 h 7814"/>
                <a:gd name="T10" fmla="*/ 7280 w 10125"/>
                <a:gd name="T11" fmla="*/ 5688 h 7814"/>
                <a:gd name="T12" fmla="*/ 7530 w 10125"/>
                <a:gd name="T13" fmla="*/ 5438 h 7814"/>
                <a:gd name="T14" fmla="*/ 7655 w 10125"/>
                <a:gd name="T15" fmla="*/ 5469 h 7814"/>
                <a:gd name="T16" fmla="*/ 8343 w 10125"/>
                <a:gd name="T17" fmla="*/ 5344 h 7814"/>
                <a:gd name="T18" fmla="*/ 8593 w 10125"/>
                <a:gd name="T19" fmla="*/ 4625 h 7814"/>
                <a:gd name="T20" fmla="*/ 8624 w 10125"/>
                <a:gd name="T21" fmla="*/ 4344 h 7814"/>
                <a:gd name="T22" fmla="*/ 8687 w 10125"/>
                <a:gd name="T23" fmla="*/ 4250 h 7814"/>
                <a:gd name="T24" fmla="*/ 8812 w 10125"/>
                <a:gd name="T25" fmla="*/ 4313 h 7814"/>
                <a:gd name="T26" fmla="*/ 8718 w 10125"/>
                <a:gd name="T27" fmla="*/ 5407 h 7814"/>
                <a:gd name="T28" fmla="*/ 8780 w 10125"/>
                <a:gd name="T29" fmla="*/ 5782 h 7814"/>
                <a:gd name="T30" fmla="*/ 9749 w 10125"/>
                <a:gd name="T31" fmla="*/ 5688 h 7814"/>
                <a:gd name="T32" fmla="*/ 9874 w 10125"/>
                <a:gd name="T33" fmla="*/ 5125 h 7814"/>
                <a:gd name="T34" fmla="*/ 9562 w 10125"/>
                <a:gd name="T35" fmla="*/ 5125 h 7814"/>
                <a:gd name="T36" fmla="*/ 9437 w 10125"/>
                <a:gd name="T37" fmla="*/ 5063 h 7814"/>
                <a:gd name="T38" fmla="*/ 9499 w 10125"/>
                <a:gd name="T39" fmla="*/ 4938 h 7814"/>
                <a:gd name="T40" fmla="*/ 9812 w 10125"/>
                <a:gd name="T41" fmla="*/ 3688 h 7814"/>
                <a:gd name="T42" fmla="*/ 9218 w 10125"/>
                <a:gd name="T43" fmla="*/ 2125 h 7814"/>
                <a:gd name="T44" fmla="*/ 8093 w 10125"/>
                <a:gd name="T45" fmla="*/ 1094 h 7814"/>
                <a:gd name="T46" fmla="*/ 7812 w 10125"/>
                <a:gd name="T47" fmla="*/ 1032 h 7814"/>
                <a:gd name="T48" fmla="*/ 7812 w 10125"/>
                <a:gd name="T49" fmla="*/ 750 h 7814"/>
                <a:gd name="T50" fmla="*/ 7030 w 10125"/>
                <a:gd name="T51" fmla="*/ 407 h 7814"/>
                <a:gd name="T52" fmla="*/ 6280 w 10125"/>
                <a:gd name="T53" fmla="*/ 94 h 7814"/>
                <a:gd name="T54" fmla="*/ 5468 w 10125"/>
                <a:gd name="T55" fmla="*/ 94 h 7814"/>
                <a:gd name="T56" fmla="*/ 4531 w 10125"/>
                <a:gd name="T57" fmla="*/ 219 h 7814"/>
                <a:gd name="T58" fmla="*/ 3438 w 10125"/>
                <a:gd name="T59" fmla="*/ 469 h 7814"/>
                <a:gd name="T60" fmla="*/ 2813 w 10125"/>
                <a:gd name="T61" fmla="*/ 813 h 7814"/>
                <a:gd name="T62" fmla="*/ 1281 w 10125"/>
                <a:gd name="T63" fmla="*/ 1969 h 7814"/>
                <a:gd name="T64" fmla="*/ 563 w 10125"/>
                <a:gd name="T65" fmla="*/ 2625 h 7814"/>
                <a:gd name="T66" fmla="*/ 656 w 10125"/>
                <a:gd name="T67" fmla="*/ 2813 h 7814"/>
                <a:gd name="T68" fmla="*/ 313 w 10125"/>
                <a:gd name="T69" fmla="*/ 3157 h 7814"/>
                <a:gd name="T70" fmla="*/ 125 w 10125"/>
                <a:gd name="T71" fmla="*/ 4782 h 7814"/>
                <a:gd name="T72" fmla="*/ 156 w 10125"/>
                <a:gd name="T73" fmla="*/ 5344 h 7814"/>
                <a:gd name="T74" fmla="*/ 844 w 10125"/>
                <a:gd name="T75" fmla="*/ 5563 h 7814"/>
                <a:gd name="T76" fmla="*/ 969 w 10125"/>
                <a:gd name="T77" fmla="*/ 5657 h 7814"/>
                <a:gd name="T78" fmla="*/ 875 w 10125"/>
                <a:gd name="T79" fmla="*/ 5782 h 7814"/>
                <a:gd name="T80" fmla="*/ 500 w 10125"/>
                <a:gd name="T81" fmla="*/ 6250 h 7814"/>
                <a:gd name="T82" fmla="*/ 1563 w 10125"/>
                <a:gd name="T83" fmla="*/ 6969 h 7814"/>
                <a:gd name="T84" fmla="*/ 1656 w 10125"/>
                <a:gd name="T85" fmla="*/ 7063 h 7814"/>
                <a:gd name="T86" fmla="*/ 1563 w 10125"/>
                <a:gd name="T87" fmla="*/ 7188 h 7814"/>
                <a:gd name="T88" fmla="*/ 1563 w 10125"/>
                <a:gd name="T89" fmla="*/ 7375 h 7814"/>
                <a:gd name="T90" fmla="*/ 3000 w 10125"/>
                <a:gd name="T91" fmla="*/ 7657 h 7814"/>
                <a:gd name="T92" fmla="*/ 3906 w 10125"/>
                <a:gd name="T93" fmla="*/ 7344 h 7814"/>
                <a:gd name="T94" fmla="*/ 4063 w 10125"/>
                <a:gd name="T95" fmla="*/ 7219 h 7814"/>
                <a:gd name="T96" fmla="*/ 4406 w 10125"/>
                <a:gd name="T97" fmla="*/ 7469 h 7814"/>
                <a:gd name="T98" fmla="*/ 5437 w 10125"/>
                <a:gd name="T99" fmla="*/ 7688 h 7814"/>
                <a:gd name="T100" fmla="*/ 5437 w 10125"/>
                <a:gd name="T101" fmla="*/ 7469 h 7814"/>
                <a:gd name="T102" fmla="*/ 5374 w 10125"/>
                <a:gd name="T103" fmla="*/ 6875 h 7814"/>
                <a:gd name="T104" fmla="*/ 5280 w 10125"/>
                <a:gd name="T105" fmla="*/ 7000 h 7814"/>
                <a:gd name="T106" fmla="*/ 5218 w 10125"/>
                <a:gd name="T107" fmla="*/ 7125 h 7814"/>
                <a:gd name="T108" fmla="*/ 5094 w 10125"/>
                <a:gd name="T109" fmla="*/ 7063 h 7814"/>
                <a:gd name="T110" fmla="*/ 4750 w 10125"/>
                <a:gd name="T111" fmla="*/ 6625 h 7814"/>
                <a:gd name="T112" fmla="*/ 4688 w 10125"/>
                <a:gd name="T113" fmla="*/ 6188 h 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25" h="7814">
                  <a:moveTo>
                    <a:pt x="5437" y="6563"/>
                  </a:moveTo>
                  <a:lnTo>
                    <a:pt x="5437" y="6563"/>
                  </a:lnTo>
                  <a:cubicBezTo>
                    <a:pt x="5593" y="6594"/>
                    <a:pt x="5718" y="6563"/>
                    <a:pt x="5780" y="6500"/>
                  </a:cubicBezTo>
                  <a:cubicBezTo>
                    <a:pt x="5843" y="6407"/>
                    <a:pt x="5905" y="6282"/>
                    <a:pt x="5874" y="6125"/>
                  </a:cubicBezTo>
                  <a:lnTo>
                    <a:pt x="5874" y="6125"/>
                  </a:lnTo>
                  <a:cubicBezTo>
                    <a:pt x="5874" y="6063"/>
                    <a:pt x="5874" y="6000"/>
                    <a:pt x="5874" y="5969"/>
                  </a:cubicBezTo>
                  <a:cubicBezTo>
                    <a:pt x="5874" y="5938"/>
                    <a:pt x="5843" y="5907"/>
                    <a:pt x="5843" y="5875"/>
                  </a:cubicBezTo>
                  <a:cubicBezTo>
                    <a:pt x="5843" y="5844"/>
                    <a:pt x="5874" y="5782"/>
                    <a:pt x="5905" y="5782"/>
                  </a:cubicBezTo>
                  <a:cubicBezTo>
                    <a:pt x="5968" y="5750"/>
                    <a:pt x="5999" y="5782"/>
                    <a:pt x="6030" y="5813"/>
                  </a:cubicBezTo>
                  <a:cubicBezTo>
                    <a:pt x="6124" y="6063"/>
                    <a:pt x="6343" y="6188"/>
                    <a:pt x="6687" y="6250"/>
                  </a:cubicBezTo>
                  <a:cubicBezTo>
                    <a:pt x="6905" y="6282"/>
                    <a:pt x="7062" y="6250"/>
                    <a:pt x="7187" y="6157"/>
                  </a:cubicBezTo>
                  <a:cubicBezTo>
                    <a:pt x="7280" y="6063"/>
                    <a:pt x="7312" y="5907"/>
                    <a:pt x="7280" y="5688"/>
                  </a:cubicBezTo>
                  <a:cubicBezTo>
                    <a:pt x="7280" y="5625"/>
                    <a:pt x="7280" y="5532"/>
                    <a:pt x="7343" y="5469"/>
                  </a:cubicBezTo>
                  <a:cubicBezTo>
                    <a:pt x="7374" y="5438"/>
                    <a:pt x="7468" y="5438"/>
                    <a:pt x="7530" y="5438"/>
                  </a:cubicBezTo>
                  <a:lnTo>
                    <a:pt x="7530" y="5438"/>
                  </a:lnTo>
                  <a:cubicBezTo>
                    <a:pt x="7593" y="5438"/>
                    <a:pt x="7624" y="5469"/>
                    <a:pt x="7655" y="5469"/>
                  </a:cubicBezTo>
                  <a:cubicBezTo>
                    <a:pt x="7687" y="5469"/>
                    <a:pt x="7718" y="5500"/>
                    <a:pt x="7749" y="5500"/>
                  </a:cubicBezTo>
                  <a:cubicBezTo>
                    <a:pt x="7999" y="5532"/>
                    <a:pt x="8187" y="5469"/>
                    <a:pt x="8343" y="5344"/>
                  </a:cubicBezTo>
                  <a:cubicBezTo>
                    <a:pt x="8499" y="5219"/>
                    <a:pt x="8593" y="5032"/>
                    <a:pt x="8624" y="4813"/>
                  </a:cubicBezTo>
                  <a:cubicBezTo>
                    <a:pt x="8624" y="4782"/>
                    <a:pt x="8593" y="4719"/>
                    <a:pt x="8593" y="4625"/>
                  </a:cubicBezTo>
                  <a:cubicBezTo>
                    <a:pt x="8593" y="4594"/>
                    <a:pt x="8593" y="4532"/>
                    <a:pt x="8593" y="4500"/>
                  </a:cubicBezTo>
                  <a:cubicBezTo>
                    <a:pt x="8593" y="4438"/>
                    <a:pt x="8593" y="4407"/>
                    <a:pt x="8624" y="4344"/>
                  </a:cubicBezTo>
                  <a:lnTo>
                    <a:pt x="8624" y="4313"/>
                  </a:lnTo>
                  <a:cubicBezTo>
                    <a:pt x="8624" y="4282"/>
                    <a:pt x="8655" y="4250"/>
                    <a:pt x="8687" y="4250"/>
                  </a:cubicBezTo>
                  <a:cubicBezTo>
                    <a:pt x="8749" y="4250"/>
                    <a:pt x="8780" y="4250"/>
                    <a:pt x="8780" y="4282"/>
                  </a:cubicBezTo>
                  <a:cubicBezTo>
                    <a:pt x="8780" y="4313"/>
                    <a:pt x="8812" y="4313"/>
                    <a:pt x="8812" y="4313"/>
                  </a:cubicBezTo>
                  <a:cubicBezTo>
                    <a:pt x="8812" y="4344"/>
                    <a:pt x="8843" y="4375"/>
                    <a:pt x="8843" y="4407"/>
                  </a:cubicBezTo>
                  <a:cubicBezTo>
                    <a:pt x="9030" y="4782"/>
                    <a:pt x="8874" y="5125"/>
                    <a:pt x="8718" y="5407"/>
                  </a:cubicBezTo>
                  <a:cubicBezTo>
                    <a:pt x="8624" y="5532"/>
                    <a:pt x="8593" y="5594"/>
                    <a:pt x="8624" y="5657"/>
                  </a:cubicBezTo>
                  <a:cubicBezTo>
                    <a:pt x="8624" y="5688"/>
                    <a:pt x="8687" y="5719"/>
                    <a:pt x="8780" y="5782"/>
                  </a:cubicBezTo>
                  <a:cubicBezTo>
                    <a:pt x="8937" y="5813"/>
                    <a:pt x="9124" y="5875"/>
                    <a:pt x="9312" y="5875"/>
                  </a:cubicBezTo>
                  <a:cubicBezTo>
                    <a:pt x="9468" y="5875"/>
                    <a:pt x="9624" y="5813"/>
                    <a:pt x="9749" y="5688"/>
                  </a:cubicBezTo>
                  <a:cubicBezTo>
                    <a:pt x="9843" y="5594"/>
                    <a:pt x="9905" y="5438"/>
                    <a:pt x="9905" y="5250"/>
                  </a:cubicBezTo>
                  <a:cubicBezTo>
                    <a:pt x="9905" y="5157"/>
                    <a:pt x="9874" y="5125"/>
                    <a:pt x="9874" y="5125"/>
                  </a:cubicBezTo>
                  <a:cubicBezTo>
                    <a:pt x="9874" y="5125"/>
                    <a:pt x="9843" y="5125"/>
                    <a:pt x="9687" y="5157"/>
                  </a:cubicBezTo>
                  <a:cubicBezTo>
                    <a:pt x="9655" y="5157"/>
                    <a:pt x="9593" y="5157"/>
                    <a:pt x="9562" y="5125"/>
                  </a:cubicBezTo>
                  <a:lnTo>
                    <a:pt x="9530" y="5125"/>
                  </a:lnTo>
                  <a:cubicBezTo>
                    <a:pt x="9468" y="5125"/>
                    <a:pt x="9468" y="5094"/>
                    <a:pt x="9437" y="5063"/>
                  </a:cubicBezTo>
                  <a:cubicBezTo>
                    <a:pt x="9437" y="5032"/>
                    <a:pt x="9437" y="5000"/>
                    <a:pt x="9468" y="4969"/>
                  </a:cubicBezTo>
                  <a:cubicBezTo>
                    <a:pt x="9468" y="4969"/>
                    <a:pt x="9499" y="4969"/>
                    <a:pt x="9499" y="4938"/>
                  </a:cubicBezTo>
                  <a:cubicBezTo>
                    <a:pt x="9530" y="4938"/>
                    <a:pt x="9530" y="4907"/>
                    <a:pt x="9562" y="4875"/>
                  </a:cubicBezTo>
                  <a:cubicBezTo>
                    <a:pt x="10062" y="4532"/>
                    <a:pt x="10124" y="4188"/>
                    <a:pt x="9812" y="3688"/>
                  </a:cubicBezTo>
                  <a:cubicBezTo>
                    <a:pt x="9718" y="3594"/>
                    <a:pt x="9655" y="3500"/>
                    <a:pt x="9718" y="3313"/>
                  </a:cubicBezTo>
                  <a:cubicBezTo>
                    <a:pt x="9874" y="2750"/>
                    <a:pt x="9749" y="2438"/>
                    <a:pt x="9218" y="2125"/>
                  </a:cubicBezTo>
                  <a:cubicBezTo>
                    <a:pt x="9062" y="2032"/>
                    <a:pt x="8968" y="1938"/>
                    <a:pt x="8905" y="1719"/>
                  </a:cubicBezTo>
                  <a:cubicBezTo>
                    <a:pt x="8812" y="1344"/>
                    <a:pt x="8530" y="1157"/>
                    <a:pt x="8093" y="1094"/>
                  </a:cubicBezTo>
                  <a:cubicBezTo>
                    <a:pt x="8093" y="1094"/>
                    <a:pt x="8062" y="1094"/>
                    <a:pt x="8030" y="1094"/>
                  </a:cubicBezTo>
                  <a:cubicBezTo>
                    <a:pt x="7968" y="1094"/>
                    <a:pt x="7874" y="1094"/>
                    <a:pt x="7812" y="1032"/>
                  </a:cubicBezTo>
                  <a:cubicBezTo>
                    <a:pt x="7780" y="938"/>
                    <a:pt x="7812" y="875"/>
                    <a:pt x="7874" y="813"/>
                  </a:cubicBezTo>
                  <a:cubicBezTo>
                    <a:pt x="7843" y="782"/>
                    <a:pt x="7812" y="750"/>
                    <a:pt x="7812" y="750"/>
                  </a:cubicBezTo>
                  <a:cubicBezTo>
                    <a:pt x="7562" y="532"/>
                    <a:pt x="7343" y="407"/>
                    <a:pt x="7062" y="407"/>
                  </a:cubicBezTo>
                  <a:cubicBezTo>
                    <a:pt x="7062" y="407"/>
                    <a:pt x="7062" y="407"/>
                    <a:pt x="7030" y="407"/>
                  </a:cubicBezTo>
                  <a:cubicBezTo>
                    <a:pt x="6937" y="375"/>
                    <a:pt x="6812" y="375"/>
                    <a:pt x="6780" y="313"/>
                  </a:cubicBezTo>
                  <a:cubicBezTo>
                    <a:pt x="6655" y="157"/>
                    <a:pt x="6468" y="125"/>
                    <a:pt x="6280" y="94"/>
                  </a:cubicBezTo>
                  <a:cubicBezTo>
                    <a:pt x="6249" y="94"/>
                    <a:pt x="6218" y="94"/>
                    <a:pt x="6187" y="94"/>
                  </a:cubicBezTo>
                  <a:cubicBezTo>
                    <a:pt x="5968" y="32"/>
                    <a:pt x="5655" y="0"/>
                    <a:pt x="5468" y="94"/>
                  </a:cubicBezTo>
                  <a:cubicBezTo>
                    <a:pt x="5280" y="219"/>
                    <a:pt x="5125" y="219"/>
                    <a:pt x="4906" y="219"/>
                  </a:cubicBezTo>
                  <a:cubicBezTo>
                    <a:pt x="4781" y="219"/>
                    <a:pt x="4656" y="219"/>
                    <a:pt x="4531" y="219"/>
                  </a:cubicBezTo>
                  <a:cubicBezTo>
                    <a:pt x="4406" y="219"/>
                    <a:pt x="4250" y="219"/>
                    <a:pt x="4125" y="219"/>
                  </a:cubicBezTo>
                  <a:cubicBezTo>
                    <a:pt x="3906" y="219"/>
                    <a:pt x="3625" y="282"/>
                    <a:pt x="3438" y="469"/>
                  </a:cubicBezTo>
                  <a:cubicBezTo>
                    <a:pt x="3313" y="625"/>
                    <a:pt x="3125" y="719"/>
                    <a:pt x="2969" y="782"/>
                  </a:cubicBezTo>
                  <a:cubicBezTo>
                    <a:pt x="2906" y="782"/>
                    <a:pt x="2875" y="813"/>
                    <a:pt x="2813" y="813"/>
                  </a:cubicBezTo>
                  <a:cubicBezTo>
                    <a:pt x="2156" y="1032"/>
                    <a:pt x="1656" y="1282"/>
                    <a:pt x="1438" y="1875"/>
                  </a:cubicBezTo>
                  <a:cubicBezTo>
                    <a:pt x="1406" y="1907"/>
                    <a:pt x="1344" y="1969"/>
                    <a:pt x="1281" y="1969"/>
                  </a:cubicBezTo>
                  <a:cubicBezTo>
                    <a:pt x="938" y="1969"/>
                    <a:pt x="813" y="2188"/>
                    <a:pt x="656" y="2469"/>
                  </a:cubicBezTo>
                  <a:cubicBezTo>
                    <a:pt x="625" y="2532"/>
                    <a:pt x="594" y="2563"/>
                    <a:pt x="563" y="2625"/>
                  </a:cubicBezTo>
                  <a:cubicBezTo>
                    <a:pt x="563" y="2625"/>
                    <a:pt x="563" y="2688"/>
                    <a:pt x="563" y="2719"/>
                  </a:cubicBezTo>
                  <a:cubicBezTo>
                    <a:pt x="594" y="2719"/>
                    <a:pt x="656" y="2750"/>
                    <a:pt x="656" y="2813"/>
                  </a:cubicBezTo>
                  <a:cubicBezTo>
                    <a:pt x="688" y="2875"/>
                    <a:pt x="594" y="2938"/>
                    <a:pt x="563" y="2969"/>
                  </a:cubicBezTo>
                  <a:cubicBezTo>
                    <a:pt x="438" y="3000"/>
                    <a:pt x="375" y="3094"/>
                    <a:pt x="313" y="3157"/>
                  </a:cubicBezTo>
                  <a:cubicBezTo>
                    <a:pt x="63" y="3563"/>
                    <a:pt x="0" y="4000"/>
                    <a:pt x="188" y="4407"/>
                  </a:cubicBezTo>
                  <a:cubicBezTo>
                    <a:pt x="250" y="4563"/>
                    <a:pt x="250" y="4657"/>
                    <a:pt x="125" y="4782"/>
                  </a:cubicBezTo>
                  <a:cubicBezTo>
                    <a:pt x="31" y="4875"/>
                    <a:pt x="0" y="4938"/>
                    <a:pt x="0" y="5032"/>
                  </a:cubicBezTo>
                  <a:cubicBezTo>
                    <a:pt x="0" y="5157"/>
                    <a:pt x="63" y="5250"/>
                    <a:pt x="156" y="5344"/>
                  </a:cubicBezTo>
                  <a:cubicBezTo>
                    <a:pt x="281" y="5500"/>
                    <a:pt x="469" y="5563"/>
                    <a:pt x="688" y="5532"/>
                  </a:cubicBezTo>
                  <a:cubicBezTo>
                    <a:pt x="750" y="5532"/>
                    <a:pt x="781" y="5563"/>
                    <a:pt x="844" y="5563"/>
                  </a:cubicBezTo>
                  <a:cubicBezTo>
                    <a:pt x="844" y="5563"/>
                    <a:pt x="875" y="5563"/>
                    <a:pt x="875" y="5594"/>
                  </a:cubicBezTo>
                  <a:cubicBezTo>
                    <a:pt x="938" y="5594"/>
                    <a:pt x="938" y="5625"/>
                    <a:pt x="969" y="5657"/>
                  </a:cubicBezTo>
                  <a:cubicBezTo>
                    <a:pt x="969" y="5688"/>
                    <a:pt x="938" y="5719"/>
                    <a:pt x="906" y="5750"/>
                  </a:cubicBezTo>
                  <a:cubicBezTo>
                    <a:pt x="875" y="5750"/>
                    <a:pt x="875" y="5750"/>
                    <a:pt x="875" y="5782"/>
                  </a:cubicBezTo>
                  <a:cubicBezTo>
                    <a:pt x="813" y="5782"/>
                    <a:pt x="781" y="5813"/>
                    <a:pt x="750" y="5813"/>
                  </a:cubicBezTo>
                  <a:cubicBezTo>
                    <a:pt x="469" y="5907"/>
                    <a:pt x="438" y="5969"/>
                    <a:pt x="500" y="6250"/>
                  </a:cubicBezTo>
                  <a:cubicBezTo>
                    <a:pt x="625" y="6719"/>
                    <a:pt x="906" y="6969"/>
                    <a:pt x="1438" y="6938"/>
                  </a:cubicBezTo>
                  <a:cubicBezTo>
                    <a:pt x="1469" y="6938"/>
                    <a:pt x="1531" y="6969"/>
                    <a:pt x="1563" y="6969"/>
                  </a:cubicBezTo>
                  <a:cubicBezTo>
                    <a:pt x="1563" y="6969"/>
                    <a:pt x="1594" y="6969"/>
                    <a:pt x="1594" y="7000"/>
                  </a:cubicBezTo>
                  <a:cubicBezTo>
                    <a:pt x="1625" y="7000"/>
                    <a:pt x="1656" y="7032"/>
                    <a:pt x="1656" y="7063"/>
                  </a:cubicBezTo>
                  <a:cubicBezTo>
                    <a:pt x="1656" y="7094"/>
                    <a:pt x="1656" y="7125"/>
                    <a:pt x="1625" y="7157"/>
                  </a:cubicBezTo>
                  <a:cubicBezTo>
                    <a:pt x="1563" y="7188"/>
                    <a:pt x="1563" y="7188"/>
                    <a:pt x="1563" y="7188"/>
                  </a:cubicBezTo>
                  <a:cubicBezTo>
                    <a:pt x="1531" y="7219"/>
                    <a:pt x="1469" y="7250"/>
                    <a:pt x="1438" y="7282"/>
                  </a:cubicBezTo>
                  <a:cubicBezTo>
                    <a:pt x="1469" y="7313"/>
                    <a:pt x="1531" y="7375"/>
                    <a:pt x="1563" y="7375"/>
                  </a:cubicBezTo>
                  <a:cubicBezTo>
                    <a:pt x="1781" y="7563"/>
                    <a:pt x="2000" y="7625"/>
                    <a:pt x="2219" y="7594"/>
                  </a:cubicBezTo>
                  <a:cubicBezTo>
                    <a:pt x="2469" y="7532"/>
                    <a:pt x="2719" y="7532"/>
                    <a:pt x="3000" y="7657"/>
                  </a:cubicBezTo>
                  <a:cubicBezTo>
                    <a:pt x="3188" y="7750"/>
                    <a:pt x="3375" y="7750"/>
                    <a:pt x="3625" y="7657"/>
                  </a:cubicBezTo>
                  <a:cubicBezTo>
                    <a:pt x="3781" y="7625"/>
                    <a:pt x="3844" y="7500"/>
                    <a:pt x="3906" y="7344"/>
                  </a:cubicBezTo>
                  <a:cubicBezTo>
                    <a:pt x="3938" y="7250"/>
                    <a:pt x="3969" y="7219"/>
                    <a:pt x="4000" y="7219"/>
                  </a:cubicBezTo>
                  <a:cubicBezTo>
                    <a:pt x="4031" y="7219"/>
                    <a:pt x="4031" y="7219"/>
                    <a:pt x="4063" y="7219"/>
                  </a:cubicBezTo>
                  <a:cubicBezTo>
                    <a:pt x="4094" y="7219"/>
                    <a:pt x="4156" y="7219"/>
                    <a:pt x="4188" y="7282"/>
                  </a:cubicBezTo>
                  <a:cubicBezTo>
                    <a:pt x="4281" y="7313"/>
                    <a:pt x="4344" y="7375"/>
                    <a:pt x="4406" y="7469"/>
                  </a:cubicBezTo>
                  <a:cubicBezTo>
                    <a:pt x="4688" y="7750"/>
                    <a:pt x="5031" y="7813"/>
                    <a:pt x="5405" y="7688"/>
                  </a:cubicBezTo>
                  <a:cubicBezTo>
                    <a:pt x="5405" y="7688"/>
                    <a:pt x="5405" y="7688"/>
                    <a:pt x="5437" y="7688"/>
                  </a:cubicBezTo>
                  <a:lnTo>
                    <a:pt x="5437" y="7688"/>
                  </a:lnTo>
                  <a:cubicBezTo>
                    <a:pt x="5437" y="7625"/>
                    <a:pt x="5437" y="7532"/>
                    <a:pt x="5437" y="7469"/>
                  </a:cubicBezTo>
                  <a:cubicBezTo>
                    <a:pt x="5437" y="7282"/>
                    <a:pt x="5437" y="7094"/>
                    <a:pt x="5437" y="6907"/>
                  </a:cubicBezTo>
                  <a:cubicBezTo>
                    <a:pt x="5437" y="6907"/>
                    <a:pt x="5405" y="6875"/>
                    <a:pt x="5374" y="6875"/>
                  </a:cubicBezTo>
                  <a:cubicBezTo>
                    <a:pt x="5343" y="6907"/>
                    <a:pt x="5312" y="6938"/>
                    <a:pt x="5312" y="6969"/>
                  </a:cubicBezTo>
                  <a:lnTo>
                    <a:pt x="5280" y="7000"/>
                  </a:lnTo>
                  <a:cubicBezTo>
                    <a:pt x="5280" y="7032"/>
                    <a:pt x="5280" y="7032"/>
                    <a:pt x="5280" y="7063"/>
                  </a:cubicBezTo>
                  <a:cubicBezTo>
                    <a:pt x="5280" y="7094"/>
                    <a:pt x="5249" y="7125"/>
                    <a:pt x="5218" y="7125"/>
                  </a:cubicBezTo>
                  <a:cubicBezTo>
                    <a:pt x="5188" y="7125"/>
                    <a:pt x="5156" y="7094"/>
                    <a:pt x="5125" y="7094"/>
                  </a:cubicBezTo>
                  <a:cubicBezTo>
                    <a:pt x="5125" y="7063"/>
                    <a:pt x="5125" y="7063"/>
                    <a:pt x="5094" y="7063"/>
                  </a:cubicBezTo>
                  <a:cubicBezTo>
                    <a:pt x="5094" y="7032"/>
                    <a:pt x="5063" y="7000"/>
                    <a:pt x="5063" y="6938"/>
                  </a:cubicBezTo>
                  <a:cubicBezTo>
                    <a:pt x="5031" y="6781"/>
                    <a:pt x="4906" y="6719"/>
                    <a:pt x="4750" y="6625"/>
                  </a:cubicBezTo>
                  <a:cubicBezTo>
                    <a:pt x="4563" y="6532"/>
                    <a:pt x="4406" y="6375"/>
                    <a:pt x="4281" y="6250"/>
                  </a:cubicBezTo>
                  <a:cubicBezTo>
                    <a:pt x="4406" y="6250"/>
                    <a:pt x="4563" y="6219"/>
                    <a:pt x="4688" y="6188"/>
                  </a:cubicBezTo>
                  <a:cubicBezTo>
                    <a:pt x="4906" y="6407"/>
                    <a:pt x="5188" y="6532"/>
                    <a:pt x="5437" y="6563"/>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Freeform 66"/>
            <p:cNvSpPr>
              <a:spLocks noChangeArrowheads="1"/>
            </p:cNvSpPr>
            <p:nvPr/>
          </p:nvSpPr>
          <p:spPr bwMode="auto">
            <a:xfrm>
              <a:off x="6288993" y="2374561"/>
              <a:ext cx="809624" cy="415926"/>
            </a:xfrm>
            <a:custGeom>
              <a:avLst/>
              <a:gdLst>
                <a:gd name="T0" fmla="*/ 1938 w 2251"/>
                <a:gd name="T1" fmla="*/ 562 h 1157"/>
                <a:gd name="T2" fmla="*/ 1938 w 2251"/>
                <a:gd name="T3" fmla="*/ 562 h 1157"/>
                <a:gd name="T4" fmla="*/ 1875 w 2251"/>
                <a:gd name="T5" fmla="*/ 562 h 1157"/>
                <a:gd name="T6" fmla="*/ 438 w 2251"/>
                <a:gd name="T7" fmla="*/ 219 h 1157"/>
                <a:gd name="T8" fmla="*/ 250 w 2251"/>
                <a:gd name="T9" fmla="*/ 32 h 1157"/>
                <a:gd name="T10" fmla="*/ 219 w 2251"/>
                <a:gd name="T11" fmla="*/ 0 h 1157"/>
                <a:gd name="T12" fmla="*/ 63 w 2251"/>
                <a:gd name="T13" fmla="*/ 219 h 1157"/>
                <a:gd name="T14" fmla="*/ 0 w 2251"/>
                <a:gd name="T15" fmla="*/ 250 h 1157"/>
                <a:gd name="T16" fmla="*/ 0 w 2251"/>
                <a:gd name="T17" fmla="*/ 313 h 1157"/>
                <a:gd name="T18" fmla="*/ 32 w 2251"/>
                <a:gd name="T19" fmla="*/ 407 h 1157"/>
                <a:gd name="T20" fmla="*/ 2094 w 2251"/>
                <a:gd name="T21" fmla="*/ 749 h 1157"/>
                <a:gd name="T22" fmla="*/ 2250 w 2251"/>
                <a:gd name="T23" fmla="*/ 656 h 1157"/>
                <a:gd name="T24" fmla="*/ 2063 w 2251"/>
                <a:gd name="T25" fmla="*/ 531 h 1157"/>
                <a:gd name="T26" fmla="*/ 1938 w 2251"/>
                <a:gd name="T27" fmla="*/ 56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1" h="1157">
                  <a:moveTo>
                    <a:pt x="1938" y="562"/>
                  </a:moveTo>
                  <a:lnTo>
                    <a:pt x="1938" y="562"/>
                  </a:lnTo>
                  <a:cubicBezTo>
                    <a:pt x="1907" y="562"/>
                    <a:pt x="1875" y="562"/>
                    <a:pt x="1875" y="562"/>
                  </a:cubicBezTo>
                  <a:cubicBezTo>
                    <a:pt x="1375" y="687"/>
                    <a:pt x="907" y="562"/>
                    <a:pt x="438" y="219"/>
                  </a:cubicBezTo>
                  <a:cubicBezTo>
                    <a:pt x="375" y="157"/>
                    <a:pt x="313" y="94"/>
                    <a:pt x="250" y="32"/>
                  </a:cubicBezTo>
                  <a:cubicBezTo>
                    <a:pt x="250" y="32"/>
                    <a:pt x="250" y="0"/>
                    <a:pt x="219" y="0"/>
                  </a:cubicBezTo>
                  <a:cubicBezTo>
                    <a:pt x="63" y="219"/>
                    <a:pt x="63" y="219"/>
                    <a:pt x="63" y="219"/>
                  </a:cubicBezTo>
                  <a:cubicBezTo>
                    <a:pt x="32" y="250"/>
                    <a:pt x="32" y="282"/>
                    <a:pt x="0" y="250"/>
                  </a:cubicBezTo>
                  <a:cubicBezTo>
                    <a:pt x="0" y="282"/>
                    <a:pt x="0" y="282"/>
                    <a:pt x="0" y="313"/>
                  </a:cubicBezTo>
                  <a:cubicBezTo>
                    <a:pt x="0" y="344"/>
                    <a:pt x="32" y="375"/>
                    <a:pt x="32" y="407"/>
                  </a:cubicBezTo>
                  <a:cubicBezTo>
                    <a:pt x="532" y="874"/>
                    <a:pt x="1407" y="1156"/>
                    <a:pt x="2094" y="749"/>
                  </a:cubicBezTo>
                  <a:cubicBezTo>
                    <a:pt x="2157" y="718"/>
                    <a:pt x="2188" y="687"/>
                    <a:pt x="2250" y="656"/>
                  </a:cubicBezTo>
                  <a:cubicBezTo>
                    <a:pt x="2188" y="593"/>
                    <a:pt x="2125" y="562"/>
                    <a:pt x="2063" y="531"/>
                  </a:cubicBezTo>
                  <a:cubicBezTo>
                    <a:pt x="2032" y="531"/>
                    <a:pt x="1969" y="562"/>
                    <a:pt x="1938" y="56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Freeform 67"/>
            <p:cNvSpPr>
              <a:spLocks noChangeArrowheads="1"/>
            </p:cNvSpPr>
            <p:nvPr/>
          </p:nvSpPr>
          <p:spPr bwMode="auto">
            <a:xfrm>
              <a:off x="6355672" y="1755433"/>
              <a:ext cx="1417638" cy="776288"/>
            </a:xfrm>
            <a:custGeom>
              <a:avLst/>
              <a:gdLst>
                <a:gd name="T0" fmla="*/ 3469 w 3938"/>
                <a:gd name="T1" fmla="*/ 1312 h 2157"/>
                <a:gd name="T2" fmla="*/ 3469 w 3938"/>
                <a:gd name="T3" fmla="*/ 1312 h 2157"/>
                <a:gd name="T4" fmla="*/ 3219 w 3938"/>
                <a:gd name="T5" fmla="*/ 1250 h 2157"/>
                <a:gd name="T6" fmla="*/ 3062 w 3938"/>
                <a:gd name="T7" fmla="*/ 1218 h 2157"/>
                <a:gd name="T8" fmla="*/ 3000 w 3938"/>
                <a:gd name="T9" fmla="*/ 1187 h 2157"/>
                <a:gd name="T10" fmla="*/ 3156 w 3938"/>
                <a:gd name="T11" fmla="*/ 937 h 2157"/>
                <a:gd name="T12" fmla="*/ 3250 w 3938"/>
                <a:gd name="T13" fmla="*/ 968 h 2157"/>
                <a:gd name="T14" fmla="*/ 3687 w 3938"/>
                <a:gd name="T15" fmla="*/ 875 h 2157"/>
                <a:gd name="T16" fmla="*/ 3906 w 3938"/>
                <a:gd name="T17" fmla="*/ 531 h 2157"/>
                <a:gd name="T18" fmla="*/ 3906 w 3938"/>
                <a:gd name="T19" fmla="*/ 406 h 2157"/>
                <a:gd name="T20" fmla="*/ 3781 w 3938"/>
                <a:gd name="T21" fmla="*/ 375 h 2157"/>
                <a:gd name="T22" fmla="*/ 3750 w 3938"/>
                <a:gd name="T23" fmla="*/ 375 h 2157"/>
                <a:gd name="T24" fmla="*/ 2844 w 3938"/>
                <a:gd name="T25" fmla="*/ 187 h 2157"/>
                <a:gd name="T26" fmla="*/ 2219 w 3938"/>
                <a:gd name="T27" fmla="*/ 0 h 2157"/>
                <a:gd name="T28" fmla="*/ 2125 w 3938"/>
                <a:gd name="T29" fmla="*/ 0 h 2157"/>
                <a:gd name="T30" fmla="*/ 1875 w 3938"/>
                <a:gd name="T31" fmla="*/ 187 h 2157"/>
                <a:gd name="T32" fmla="*/ 1437 w 3938"/>
                <a:gd name="T33" fmla="*/ 718 h 2157"/>
                <a:gd name="T34" fmla="*/ 1312 w 3938"/>
                <a:gd name="T35" fmla="*/ 781 h 2157"/>
                <a:gd name="T36" fmla="*/ 1156 w 3938"/>
                <a:gd name="T37" fmla="*/ 812 h 2157"/>
                <a:gd name="T38" fmla="*/ 687 w 3938"/>
                <a:gd name="T39" fmla="*/ 718 h 2157"/>
                <a:gd name="T40" fmla="*/ 500 w 3938"/>
                <a:gd name="T41" fmla="*/ 656 h 2157"/>
                <a:gd name="T42" fmla="*/ 375 w 3938"/>
                <a:gd name="T43" fmla="*/ 812 h 2157"/>
                <a:gd name="T44" fmla="*/ 62 w 3938"/>
                <a:gd name="T45" fmla="*/ 1062 h 2157"/>
                <a:gd name="T46" fmla="*/ 0 w 3938"/>
                <a:gd name="T47" fmla="*/ 1062 h 2157"/>
                <a:gd name="T48" fmla="*/ 31 w 3938"/>
                <a:gd name="T49" fmla="*/ 1125 h 2157"/>
                <a:gd name="T50" fmla="*/ 656 w 3938"/>
                <a:gd name="T51" fmla="*/ 1812 h 2157"/>
                <a:gd name="T52" fmla="*/ 2000 w 3938"/>
                <a:gd name="T53" fmla="*/ 1625 h 2157"/>
                <a:gd name="T54" fmla="*/ 2031 w 3938"/>
                <a:gd name="T55" fmla="*/ 1562 h 2157"/>
                <a:gd name="T56" fmla="*/ 2062 w 3938"/>
                <a:gd name="T57" fmla="*/ 1562 h 2157"/>
                <a:gd name="T58" fmla="*/ 2125 w 3938"/>
                <a:gd name="T59" fmla="*/ 1531 h 2157"/>
                <a:gd name="T60" fmla="*/ 2156 w 3938"/>
                <a:gd name="T61" fmla="*/ 1531 h 2157"/>
                <a:gd name="T62" fmla="*/ 2219 w 3938"/>
                <a:gd name="T63" fmla="*/ 1593 h 2157"/>
                <a:gd name="T64" fmla="*/ 2219 w 3938"/>
                <a:gd name="T65" fmla="*/ 1625 h 2157"/>
                <a:gd name="T66" fmla="*/ 2250 w 3938"/>
                <a:gd name="T67" fmla="*/ 1750 h 2157"/>
                <a:gd name="T68" fmla="*/ 2187 w 3938"/>
                <a:gd name="T69" fmla="*/ 1843 h 2157"/>
                <a:gd name="T70" fmla="*/ 2156 w 3938"/>
                <a:gd name="T71" fmla="*/ 1875 h 2157"/>
                <a:gd name="T72" fmla="*/ 2125 w 3938"/>
                <a:gd name="T73" fmla="*/ 2062 h 2157"/>
                <a:gd name="T74" fmla="*/ 2281 w 3938"/>
                <a:gd name="T75" fmla="*/ 2125 h 2157"/>
                <a:gd name="T76" fmla="*/ 2437 w 3938"/>
                <a:gd name="T77" fmla="*/ 2125 h 2157"/>
                <a:gd name="T78" fmla="*/ 2469 w 3938"/>
                <a:gd name="T79" fmla="*/ 2156 h 2157"/>
                <a:gd name="T80" fmla="*/ 3406 w 3938"/>
                <a:gd name="T81" fmla="*/ 1562 h 2157"/>
                <a:gd name="T82" fmla="*/ 3469 w 3938"/>
                <a:gd name="T83" fmla="*/ 1312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38" h="2157">
                  <a:moveTo>
                    <a:pt x="3469" y="1312"/>
                  </a:moveTo>
                  <a:lnTo>
                    <a:pt x="3469" y="1312"/>
                  </a:lnTo>
                  <a:cubicBezTo>
                    <a:pt x="3437" y="1281"/>
                    <a:pt x="3281" y="1250"/>
                    <a:pt x="3219" y="1250"/>
                  </a:cubicBezTo>
                  <a:cubicBezTo>
                    <a:pt x="3156" y="1218"/>
                    <a:pt x="3125" y="1218"/>
                    <a:pt x="3062" y="1218"/>
                  </a:cubicBezTo>
                  <a:cubicBezTo>
                    <a:pt x="3062" y="1187"/>
                    <a:pt x="3031" y="1187"/>
                    <a:pt x="3000" y="1187"/>
                  </a:cubicBezTo>
                  <a:cubicBezTo>
                    <a:pt x="3062" y="1125"/>
                    <a:pt x="3125" y="1062"/>
                    <a:pt x="3156" y="937"/>
                  </a:cubicBezTo>
                  <a:cubicBezTo>
                    <a:pt x="3187" y="968"/>
                    <a:pt x="3250" y="968"/>
                    <a:pt x="3250" y="968"/>
                  </a:cubicBezTo>
                  <a:cubicBezTo>
                    <a:pt x="3437" y="999"/>
                    <a:pt x="3562" y="968"/>
                    <a:pt x="3687" y="875"/>
                  </a:cubicBezTo>
                  <a:cubicBezTo>
                    <a:pt x="3781" y="812"/>
                    <a:pt x="3875" y="687"/>
                    <a:pt x="3906" y="531"/>
                  </a:cubicBezTo>
                  <a:cubicBezTo>
                    <a:pt x="3937" y="437"/>
                    <a:pt x="3937" y="406"/>
                    <a:pt x="3906" y="406"/>
                  </a:cubicBezTo>
                  <a:cubicBezTo>
                    <a:pt x="3906" y="375"/>
                    <a:pt x="3875" y="375"/>
                    <a:pt x="3781" y="375"/>
                  </a:cubicBezTo>
                  <a:cubicBezTo>
                    <a:pt x="3750" y="375"/>
                    <a:pt x="3750" y="375"/>
                    <a:pt x="3750" y="375"/>
                  </a:cubicBezTo>
                  <a:cubicBezTo>
                    <a:pt x="3437" y="375"/>
                    <a:pt x="3094" y="406"/>
                    <a:pt x="2844" y="187"/>
                  </a:cubicBezTo>
                  <a:cubicBezTo>
                    <a:pt x="2656" y="0"/>
                    <a:pt x="2437" y="0"/>
                    <a:pt x="2219" y="0"/>
                  </a:cubicBezTo>
                  <a:cubicBezTo>
                    <a:pt x="2125" y="0"/>
                    <a:pt x="2125" y="0"/>
                    <a:pt x="2125" y="0"/>
                  </a:cubicBezTo>
                  <a:cubicBezTo>
                    <a:pt x="1937" y="0"/>
                    <a:pt x="1906" y="31"/>
                    <a:pt x="1875" y="187"/>
                  </a:cubicBezTo>
                  <a:cubicBezTo>
                    <a:pt x="1875" y="437"/>
                    <a:pt x="1687" y="656"/>
                    <a:pt x="1437" y="718"/>
                  </a:cubicBezTo>
                  <a:cubicBezTo>
                    <a:pt x="1406" y="750"/>
                    <a:pt x="1344" y="750"/>
                    <a:pt x="1312" y="781"/>
                  </a:cubicBezTo>
                  <a:cubicBezTo>
                    <a:pt x="1250" y="781"/>
                    <a:pt x="1219" y="812"/>
                    <a:pt x="1156" y="812"/>
                  </a:cubicBezTo>
                  <a:cubicBezTo>
                    <a:pt x="1000" y="875"/>
                    <a:pt x="844" y="875"/>
                    <a:pt x="687" y="718"/>
                  </a:cubicBezTo>
                  <a:cubicBezTo>
                    <a:pt x="594" y="687"/>
                    <a:pt x="531" y="656"/>
                    <a:pt x="500" y="656"/>
                  </a:cubicBezTo>
                  <a:cubicBezTo>
                    <a:pt x="437" y="687"/>
                    <a:pt x="406" y="750"/>
                    <a:pt x="375" y="812"/>
                  </a:cubicBezTo>
                  <a:cubicBezTo>
                    <a:pt x="344" y="906"/>
                    <a:pt x="187" y="999"/>
                    <a:pt x="62" y="1062"/>
                  </a:cubicBezTo>
                  <a:cubicBezTo>
                    <a:pt x="31" y="1062"/>
                    <a:pt x="31" y="1062"/>
                    <a:pt x="0" y="1062"/>
                  </a:cubicBezTo>
                  <a:cubicBezTo>
                    <a:pt x="0" y="1093"/>
                    <a:pt x="31" y="1093"/>
                    <a:pt x="31" y="1125"/>
                  </a:cubicBezTo>
                  <a:cubicBezTo>
                    <a:pt x="187" y="1437"/>
                    <a:pt x="375" y="1656"/>
                    <a:pt x="656" y="1812"/>
                  </a:cubicBezTo>
                  <a:cubicBezTo>
                    <a:pt x="1250" y="2156"/>
                    <a:pt x="1562" y="2125"/>
                    <a:pt x="2000" y="1625"/>
                  </a:cubicBezTo>
                  <a:cubicBezTo>
                    <a:pt x="2000" y="1593"/>
                    <a:pt x="2031" y="1593"/>
                    <a:pt x="2031" y="1562"/>
                  </a:cubicBezTo>
                  <a:cubicBezTo>
                    <a:pt x="2062" y="1562"/>
                    <a:pt x="2062" y="1562"/>
                    <a:pt x="2062" y="1562"/>
                  </a:cubicBezTo>
                  <a:cubicBezTo>
                    <a:pt x="2094" y="1531"/>
                    <a:pt x="2094" y="1531"/>
                    <a:pt x="2125" y="1531"/>
                  </a:cubicBezTo>
                  <a:lnTo>
                    <a:pt x="2156" y="1531"/>
                  </a:lnTo>
                  <a:cubicBezTo>
                    <a:pt x="2187" y="1531"/>
                    <a:pt x="2219" y="1562"/>
                    <a:pt x="2219" y="1593"/>
                  </a:cubicBezTo>
                  <a:lnTo>
                    <a:pt x="2219" y="1625"/>
                  </a:lnTo>
                  <a:cubicBezTo>
                    <a:pt x="2219" y="1656"/>
                    <a:pt x="2250" y="1687"/>
                    <a:pt x="2250" y="1750"/>
                  </a:cubicBezTo>
                  <a:cubicBezTo>
                    <a:pt x="2219" y="1781"/>
                    <a:pt x="2219" y="1812"/>
                    <a:pt x="2187" y="1843"/>
                  </a:cubicBezTo>
                  <a:cubicBezTo>
                    <a:pt x="2187" y="1875"/>
                    <a:pt x="2187" y="1875"/>
                    <a:pt x="2156" y="1875"/>
                  </a:cubicBezTo>
                  <a:cubicBezTo>
                    <a:pt x="2125" y="2000"/>
                    <a:pt x="2125" y="2031"/>
                    <a:pt x="2125" y="2062"/>
                  </a:cubicBezTo>
                  <a:cubicBezTo>
                    <a:pt x="2125" y="2062"/>
                    <a:pt x="2156" y="2093"/>
                    <a:pt x="2281" y="2125"/>
                  </a:cubicBezTo>
                  <a:cubicBezTo>
                    <a:pt x="2344" y="2125"/>
                    <a:pt x="2375" y="2125"/>
                    <a:pt x="2437" y="2125"/>
                  </a:cubicBezTo>
                  <a:cubicBezTo>
                    <a:pt x="2469" y="2125"/>
                    <a:pt x="2469" y="2125"/>
                    <a:pt x="2469" y="2156"/>
                  </a:cubicBezTo>
                  <a:cubicBezTo>
                    <a:pt x="2969" y="2125"/>
                    <a:pt x="3312" y="1906"/>
                    <a:pt x="3406" y="1562"/>
                  </a:cubicBezTo>
                  <a:cubicBezTo>
                    <a:pt x="3437" y="1500"/>
                    <a:pt x="3469" y="1343"/>
                    <a:pt x="3469" y="1312"/>
                  </a:cubicBezTo>
                </a:path>
              </a:pathLst>
            </a:custGeom>
            <a:gradFill>
              <a:gsLst>
                <a:gs pos="0">
                  <a:schemeClr val="tx2">
                    <a:lumMod val="60000"/>
                    <a:lumOff val="40000"/>
                  </a:schemeClr>
                </a:gs>
                <a:gs pos="80000">
                  <a:schemeClr val="accent3">
                    <a:lumMod val="60000"/>
                    <a:lumOff val="40000"/>
                  </a:schemeClr>
                </a:gs>
              </a:gsLst>
              <a:lin ang="2700000" scaled="1"/>
            </a:gra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Freeform 68"/>
            <p:cNvSpPr>
              <a:spLocks noChangeArrowheads="1"/>
            </p:cNvSpPr>
            <p:nvPr/>
          </p:nvSpPr>
          <p:spPr bwMode="auto">
            <a:xfrm>
              <a:off x="4117296" y="-460716"/>
              <a:ext cx="4770441" cy="3308348"/>
            </a:xfrm>
            <a:custGeom>
              <a:avLst/>
              <a:gdLst>
                <a:gd name="T0" fmla="*/ 12749 w 13250"/>
                <a:gd name="T1" fmla="*/ 4063 h 9188"/>
                <a:gd name="T2" fmla="*/ 10937 w 13250"/>
                <a:gd name="T3" fmla="*/ 1375 h 9188"/>
                <a:gd name="T4" fmla="*/ 7062 w 13250"/>
                <a:gd name="T5" fmla="*/ 125 h 9188"/>
                <a:gd name="T6" fmla="*/ 3594 w 13250"/>
                <a:gd name="T7" fmla="*/ 688 h 9188"/>
                <a:gd name="T8" fmla="*/ 438 w 13250"/>
                <a:gd name="T9" fmla="*/ 6032 h 9188"/>
                <a:gd name="T10" fmla="*/ 3313 w 13250"/>
                <a:gd name="T11" fmla="*/ 8375 h 9188"/>
                <a:gd name="T12" fmla="*/ 6093 w 13250"/>
                <a:gd name="T13" fmla="*/ 8781 h 9188"/>
                <a:gd name="T14" fmla="*/ 10905 w 13250"/>
                <a:gd name="T15" fmla="*/ 8749 h 9188"/>
                <a:gd name="T16" fmla="*/ 13218 w 13250"/>
                <a:gd name="T17" fmla="*/ 5219 h 9188"/>
                <a:gd name="T18" fmla="*/ 4625 w 13250"/>
                <a:gd name="T19" fmla="*/ 594 h 9188"/>
                <a:gd name="T20" fmla="*/ 7280 w 13250"/>
                <a:gd name="T21" fmla="*/ 688 h 9188"/>
                <a:gd name="T22" fmla="*/ 8530 w 13250"/>
                <a:gd name="T23" fmla="*/ 1469 h 9188"/>
                <a:gd name="T24" fmla="*/ 10062 w 13250"/>
                <a:gd name="T25" fmla="*/ 5250 h 9188"/>
                <a:gd name="T26" fmla="*/ 10187 w 13250"/>
                <a:gd name="T27" fmla="*/ 5532 h 9188"/>
                <a:gd name="T28" fmla="*/ 9124 w 13250"/>
                <a:gd name="T29" fmla="*/ 6032 h 9188"/>
                <a:gd name="T30" fmla="*/ 9124 w 13250"/>
                <a:gd name="T31" fmla="*/ 4688 h 9188"/>
                <a:gd name="T32" fmla="*/ 8249 w 13250"/>
                <a:gd name="T33" fmla="*/ 5875 h 9188"/>
                <a:gd name="T34" fmla="*/ 7687 w 13250"/>
                <a:gd name="T35" fmla="*/ 6532 h 9188"/>
                <a:gd name="T36" fmla="*/ 6374 w 13250"/>
                <a:gd name="T37" fmla="*/ 6500 h 9188"/>
                <a:gd name="T38" fmla="*/ 4500 w 13250"/>
                <a:gd name="T39" fmla="*/ 5313 h 9188"/>
                <a:gd name="T40" fmla="*/ 3813 w 13250"/>
                <a:gd name="T41" fmla="*/ 4907 h 9188"/>
                <a:gd name="T42" fmla="*/ 3500 w 13250"/>
                <a:gd name="T43" fmla="*/ 5375 h 9188"/>
                <a:gd name="T44" fmla="*/ 3500 w 13250"/>
                <a:gd name="T45" fmla="*/ 5688 h 9188"/>
                <a:gd name="T46" fmla="*/ 5594 w 13250"/>
                <a:gd name="T47" fmla="*/ 7438 h 9188"/>
                <a:gd name="T48" fmla="*/ 5874 w 13250"/>
                <a:gd name="T49" fmla="*/ 7250 h 9188"/>
                <a:gd name="T50" fmla="*/ 4906 w 13250"/>
                <a:gd name="T51" fmla="*/ 7844 h 9188"/>
                <a:gd name="T52" fmla="*/ 3500 w 13250"/>
                <a:gd name="T53" fmla="*/ 8032 h 9188"/>
                <a:gd name="T54" fmla="*/ 2156 w 13250"/>
                <a:gd name="T55" fmla="*/ 7438 h 9188"/>
                <a:gd name="T56" fmla="*/ 1375 w 13250"/>
                <a:gd name="T57" fmla="*/ 6157 h 9188"/>
                <a:gd name="T58" fmla="*/ 656 w 13250"/>
                <a:gd name="T59" fmla="*/ 5719 h 9188"/>
                <a:gd name="T60" fmla="*/ 1156 w 13250"/>
                <a:gd name="T61" fmla="*/ 3188 h 9188"/>
                <a:gd name="T62" fmla="*/ 11812 w 13250"/>
                <a:gd name="T63" fmla="*/ 3219 h 9188"/>
                <a:gd name="T64" fmla="*/ 11843 w 13250"/>
                <a:gd name="T65" fmla="*/ 3469 h 9188"/>
                <a:gd name="T66" fmla="*/ 12218 w 13250"/>
                <a:gd name="T67" fmla="*/ 3813 h 9188"/>
                <a:gd name="T68" fmla="*/ 12155 w 13250"/>
                <a:gd name="T69" fmla="*/ 5969 h 9188"/>
                <a:gd name="T70" fmla="*/ 12780 w 13250"/>
                <a:gd name="T71" fmla="*/ 4875 h 9188"/>
                <a:gd name="T72" fmla="*/ 12343 w 13250"/>
                <a:gd name="T73" fmla="*/ 6875 h 9188"/>
                <a:gd name="T74" fmla="*/ 12499 w 13250"/>
                <a:gd name="T75" fmla="*/ 7032 h 9188"/>
                <a:gd name="T76" fmla="*/ 11718 w 13250"/>
                <a:gd name="T77" fmla="*/ 7938 h 9188"/>
                <a:gd name="T78" fmla="*/ 10280 w 13250"/>
                <a:gd name="T79" fmla="*/ 8157 h 9188"/>
                <a:gd name="T80" fmla="*/ 9624 w 13250"/>
                <a:gd name="T81" fmla="*/ 8593 h 9188"/>
                <a:gd name="T82" fmla="*/ 10062 w 13250"/>
                <a:gd name="T83" fmla="*/ 8032 h 9188"/>
                <a:gd name="T84" fmla="*/ 10468 w 13250"/>
                <a:gd name="T85" fmla="*/ 7125 h 9188"/>
                <a:gd name="T86" fmla="*/ 11218 w 13250"/>
                <a:gd name="T87" fmla="*/ 7125 h 9188"/>
                <a:gd name="T88" fmla="*/ 10937 w 13250"/>
                <a:gd name="T89" fmla="*/ 5907 h 9188"/>
                <a:gd name="T90" fmla="*/ 10843 w 13250"/>
                <a:gd name="T91" fmla="*/ 4907 h 9188"/>
                <a:gd name="T92" fmla="*/ 11062 w 13250"/>
                <a:gd name="T93" fmla="*/ 4438 h 9188"/>
                <a:gd name="T94" fmla="*/ 10937 w 13250"/>
                <a:gd name="T95" fmla="*/ 3250 h 9188"/>
                <a:gd name="T96" fmla="*/ 10687 w 13250"/>
                <a:gd name="T97" fmla="*/ 3157 h 9188"/>
                <a:gd name="T98" fmla="*/ 9593 w 13250"/>
                <a:gd name="T99" fmla="*/ 1657 h 9188"/>
                <a:gd name="T100" fmla="*/ 8093 w 13250"/>
                <a:gd name="T101" fmla="*/ 500 h 9188"/>
                <a:gd name="T102" fmla="*/ 10968 w 13250"/>
                <a:gd name="T103" fmla="*/ 1875 h 9188"/>
                <a:gd name="T104" fmla="*/ 10968 w 13250"/>
                <a:gd name="T105" fmla="*/ 2344 h 9188"/>
                <a:gd name="T106" fmla="*/ 6093 w 13250"/>
                <a:gd name="T107" fmla="*/ 8094 h 9188"/>
                <a:gd name="T108" fmla="*/ 7968 w 13250"/>
                <a:gd name="T109" fmla="*/ 8437 h 9188"/>
                <a:gd name="T110" fmla="*/ 6030 w 13250"/>
                <a:gd name="T111" fmla="*/ 8125 h 9188"/>
                <a:gd name="T112" fmla="*/ 8405 w 13250"/>
                <a:gd name="T113" fmla="*/ 8000 h 9188"/>
                <a:gd name="T114" fmla="*/ 8280 w 13250"/>
                <a:gd name="T115" fmla="*/ 7719 h 9188"/>
                <a:gd name="T116" fmla="*/ 6280 w 13250"/>
                <a:gd name="T117" fmla="*/ 7219 h 9188"/>
                <a:gd name="T118" fmla="*/ 8093 w 13250"/>
                <a:gd name="T119" fmla="*/ 6344 h 9188"/>
                <a:gd name="T120" fmla="*/ 10124 w 13250"/>
                <a:gd name="T121" fmla="*/ 6563 h 9188"/>
                <a:gd name="T122" fmla="*/ 8843 w 13250"/>
                <a:gd name="T123" fmla="*/ 7125 h 9188"/>
                <a:gd name="T124" fmla="*/ 9437 w 13250"/>
                <a:gd name="T125" fmla="*/ 7407 h 9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50" h="9188">
                  <a:moveTo>
                    <a:pt x="13062" y="4625"/>
                  </a:moveTo>
                  <a:lnTo>
                    <a:pt x="13062" y="4625"/>
                  </a:lnTo>
                  <a:cubicBezTo>
                    <a:pt x="12999" y="4657"/>
                    <a:pt x="12999" y="4657"/>
                    <a:pt x="12999" y="4657"/>
                  </a:cubicBezTo>
                  <a:cubicBezTo>
                    <a:pt x="13062" y="4625"/>
                    <a:pt x="13062" y="4625"/>
                    <a:pt x="13062" y="4625"/>
                  </a:cubicBezTo>
                  <a:cubicBezTo>
                    <a:pt x="13030" y="4532"/>
                    <a:pt x="12968" y="4438"/>
                    <a:pt x="12905" y="4344"/>
                  </a:cubicBezTo>
                  <a:cubicBezTo>
                    <a:pt x="12843" y="4250"/>
                    <a:pt x="12812" y="4157"/>
                    <a:pt x="12749" y="4063"/>
                  </a:cubicBezTo>
                  <a:cubicBezTo>
                    <a:pt x="12718" y="3969"/>
                    <a:pt x="12687" y="3844"/>
                    <a:pt x="12687" y="3750"/>
                  </a:cubicBezTo>
                  <a:cubicBezTo>
                    <a:pt x="12593" y="3469"/>
                    <a:pt x="12499" y="3157"/>
                    <a:pt x="12280" y="2907"/>
                  </a:cubicBezTo>
                  <a:cubicBezTo>
                    <a:pt x="12249" y="2625"/>
                    <a:pt x="12062" y="2469"/>
                    <a:pt x="11905" y="2344"/>
                  </a:cubicBezTo>
                  <a:cubicBezTo>
                    <a:pt x="11874" y="2344"/>
                    <a:pt x="11874" y="2344"/>
                    <a:pt x="11874" y="2344"/>
                  </a:cubicBezTo>
                  <a:cubicBezTo>
                    <a:pt x="11843" y="2313"/>
                    <a:pt x="11780" y="2282"/>
                    <a:pt x="11780" y="2250"/>
                  </a:cubicBezTo>
                  <a:cubicBezTo>
                    <a:pt x="11687" y="1844"/>
                    <a:pt x="11405" y="1563"/>
                    <a:pt x="10937" y="1375"/>
                  </a:cubicBezTo>
                  <a:cubicBezTo>
                    <a:pt x="10905" y="1375"/>
                    <a:pt x="10874" y="1344"/>
                    <a:pt x="10843" y="1313"/>
                  </a:cubicBezTo>
                  <a:cubicBezTo>
                    <a:pt x="10812" y="1282"/>
                    <a:pt x="10812" y="1250"/>
                    <a:pt x="10780" y="1250"/>
                  </a:cubicBezTo>
                  <a:cubicBezTo>
                    <a:pt x="10562" y="1000"/>
                    <a:pt x="10218" y="875"/>
                    <a:pt x="9780" y="813"/>
                  </a:cubicBezTo>
                  <a:cubicBezTo>
                    <a:pt x="9655" y="782"/>
                    <a:pt x="9562" y="750"/>
                    <a:pt x="9499" y="719"/>
                  </a:cubicBezTo>
                  <a:cubicBezTo>
                    <a:pt x="8843" y="188"/>
                    <a:pt x="8124" y="0"/>
                    <a:pt x="7312" y="125"/>
                  </a:cubicBezTo>
                  <a:cubicBezTo>
                    <a:pt x="7249" y="157"/>
                    <a:pt x="7155" y="125"/>
                    <a:pt x="7062" y="125"/>
                  </a:cubicBezTo>
                  <a:cubicBezTo>
                    <a:pt x="6999" y="125"/>
                    <a:pt x="6905" y="125"/>
                    <a:pt x="6843" y="125"/>
                  </a:cubicBezTo>
                  <a:cubicBezTo>
                    <a:pt x="6780" y="125"/>
                    <a:pt x="6687" y="125"/>
                    <a:pt x="6624" y="94"/>
                  </a:cubicBezTo>
                  <a:cubicBezTo>
                    <a:pt x="6343" y="94"/>
                    <a:pt x="6062" y="94"/>
                    <a:pt x="5812" y="125"/>
                  </a:cubicBezTo>
                  <a:cubicBezTo>
                    <a:pt x="5594" y="125"/>
                    <a:pt x="5406" y="188"/>
                    <a:pt x="5219" y="219"/>
                  </a:cubicBezTo>
                  <a:cubicBezTo>
                    <a:pt x="5156" y="250"/>
                    <a:pt x="5094" y="282"/>
                    <a:pt x="5000" y="282"/>
                  </a:cubicBezTo>
                  <a:cubicBezTo>
                    <a:pt x="4469" y="188"/>
                    <a:pt x="4000" y="313"/>
                    <a:pt x="3594" y="688"/>
                  </a:cubicBezTo>
                  <a:cubicBezTo>
                    <a:pt x="3531" y="750"/>
                    <a:pt x="3438" y="782"/>
                    <a:pt x="3375" y="782"/>
                  </a:cubicBezTo>
                  <a:cubicBezTo>
                    <a:pt x="2688" y="938"/>
                    <a:pt x="2219" y="1313"/>
                    <a:pt x="1688" y="1782"/>
                  </a:cubicBezTo>
                  <a:cubicBezTo>
                    <a:pt x="1281" y="2157"/>
                    <a:pt x="813" y="2625"/>
                    <a:pt x="500" y="3313"/>
                  </a:cubicBezTo>
                  <a:cubicBezTo>
                    <a:pt x="250" y="3813"/>
                    <a:pt x="125" y="4219"/>
                    <a:pt x="250" y="4719"/>
                  </a:cubicBezTo>
                  <a:cubicBezTo>
                    <a:pt x="281" y="4844"/>
                    <a:pt x="281" y="4938"/>
                    <a:pt x="250" y="5032"/>
                  </a:cubicBezTo>
                  <a:cubicBezTo>
                    <a:pt x="0" y="5375"/>
                    <a:pt x="94" y="5719"/>
                    <a:pt x="438" y="6032"/>
                  </a:cubicBezTo>
                  <a:cubicBezTo>
                    <a:pt x="563" y="6157"/>
                    <a:pt x="625" y="6282"/>
                    <a:pt x="625" y="6438"/>
                  </a:cubicBezTo>
                  <a:cubicBezTo>
                    <a:pt x="594" y="6907"/>
                    <a:pt x="813" y="7313"/>
                    <a:pt x="1250" y="7563"/>
                  </a:cubicBezTo>
                  <a:cubicBezTo>
                    <a:pt x="1375" y="7657"/>
                    <a:pt x="1500" y="7750"/>
                    <a:pt x="1594" y="7875"/>
                  </a:cubicBezTo>
                  <a:cubicBezTo>
                    <a:pt x="1625" y="7907"/>
                    <a:pt x="1625" y="7907"/>
                    <a:pt x="1625" y="7907"/>
                  </a:cubicBezTo>
                  <a:cubicBezTo>
                    <a:pt x="1875" y="8157"/>
                    <a:pt x="2281" y="8468"/>
                    <a:pt x="2813" y="8344"/>
                  </a:cubicBezTo>
                  <a:cubicBezTo>
                    <a:pt x="3000" y="8313"/>
                    <a:pt x="3156" y="8344"/>
                    <a:pt x="3313" y="8375"/>
                  </a:cubicBezTo>
                  <a:cubicBezTo>
                    <a:pt x="3750" y="8499"/>
                    <a:pt x="4219" y="8562"/>
                    <a:pt x="4594" y="8188"/>
                  </a:cubicBezTo>
                  <a:cubicBezTo>
                    <a:pt x="4656" y="8125"/>
                    <a:pt x="4656" y="8125"/>
                    <a:pt x="4719" y="8157"/>
                  </a:cubicBezTo>
                  <a:cubicBezTo>
                    <a:pt x="4719" y="8188"/>
                    <a:pt x="4750" y="8188"/>
                    <a:pt x="4750" y="8188"/>
                  </a:cubicBezTo>
                  <a:cubicBezTo>
                    <a:pt x="4813" y="8219"/>
                    <a:pt x="4844" y="8250"/>
                    <a:pt x="4906" y="8282"/>
                  </a:cubicBezTo>
                  <a:cubicBezTo>
                    <a:pt x="5063" y="8375"/>
                    <a:pt x="5188" y="8437"/>
                    <a:pt x="5375" y="8468"/>
                  </a:cubicBezTo>
                  <a:cubicBezTo>
                    <a:pt x="5625" y="8531"/>
                    <a:pt x="5843" y="8624"/>
                    <a:pt x="6093" y="8781"/>
                  </a:cubicBezTo>
                  <a:cubicBezTo>
                    <a:pt x="6437" y="9062"/>
                    <a:pt x="6937" y="9187"/>
                    <a:pt x="7405" y="9187"/>
                  </a:cubicBezTo>
                  <a:cubicBezTo>
                    <a:pt x="7874" y="9187"/>
                    <a:pt x="8312" y="9062"/>
                    <a:pt x="8655" y="8718"/>
                  </a:cubicBezTo>
                  <a:cubicBezTo>
                    <a:pt x="8749" y="8624"/>
                    <a:pt x="8843" y="8593"/>
                    <a:pt x="9030" y="8687"/>
                  </a:cubicBezTo>
                  <a:cubicBezTo>
                    <a:pt x="9062" y="8718"/>
                    <a:pt x="9093" y="8749"/>
                    <a:pt x="9124" y="8781"/>
                  </a:cubicBezTo>
                  <a:cubicBezTo>
                    <a:pt x="9187" y="8812"/>
                    <a:pt x="9249" y="8843"/>
                    <a:pt x="9312" y="8874"/>
                  </a:cubicBezTo>
                  <a:cubicBezTo>
                    <a:pt x="9937" y="9156"/>
                    <a:pt x="10468" y="9093"/>
                    <a:pt x="10905" y="8749"/>
                  </a:cubicBezTo>
                  <a:cubicBezTo>
                    <a:pt x="10968" y="8718"/>
                    <a:pt x="11062" y="8687"/>
                    <a:pt x="11218" y="8656"/>
                  </a:cubicBezTo>
                  <a:cubicBezTo>
                    <a:pt x="11687" y="8624"/>
                    <a:pt x="11968" y="8437"/>
                    <a:pt x="12124" y="8063"/>
                  </a:cubicBezTo>
                  <a:cubicBezTo>
                    <a:pt x="12155" y="8000"/>
                    <a:pt x="12249" y="7938"/>
                    <a:pt x="12312" y="7875"/>
                  </a:cubicBezTo>
                  <a:cubicBezTo>
                    <a:pt x="12343" y="7844"/>
                    <a:pt x="12343" y="7844"/>
                    <a:pt x="12374" y="7813"/>
                  </a:cubicBezTo>
                  <a:cubicBezTo>
                    <a:pt x="12593" y="7625"/>
                    <a:pt x="12780" y="7438"/>
                    <a:pt x="12874" y="7156"/>
                  </a:cubicBezTo>
                  <a:cubicBezTo>
                    <a:pt x="13030" y="6594"/>
                    <a:pt x="13155" y="5938"/>
                    <a:pt x="13218" y="5219"/>
                  </a:cubicBezTo>
                  <a:cubicBezTo>
                    <a:pt x="13249" y="5032"/>
                    <a:pt x="13155" y="4813"/>
                    <a:pt x="13062" y="4625"/>
                  </a:cubicBezTo>
                  <a:close/>
                  <a:moveTo>
                    <a:pt x="1938" y="2250"/>
                  </a:moveTo>
                  <a:lnTo>
                    <a:pt x="1938" y="2250"/>
                  </a:lnTo>
                  <a:cubicBezTo>
                    <a:pt x="2156" y="1657"/>
                    <a:pt x="2656" y="1407"/>
                    <a:pt x="3313" y="1188"/>
                  </a:cubicBezTo>
                  <a:cubicBezTo>
                    <a:pt x="3531" y="1125"/>
                    <a:pt x="3750" y="1063"/>
                    <a:pt x="3938" y="844"/>
                  </a:cubicBezTo>
                  <a:cubicBezTo>
                    <a:pt x="4125" y="657"/>
                    <a:pt x="4406" y="594"/>
                    <a:pt x="4625" y="594"/>
                  </a:cubicBezTo>
                  <a:cubicBezTo>
                    <a:pt x="4750" y="594"/>
                    <a:pt x="4906" y="594"/>
                    <a:pt x="5031" y="594"/>
                  </a:cubicBezTo>
                  <a:cubicBezTo>
                    <a:pt x="5156" y="594"/>
                    <a:pt x="5281" y="594"/>
                    <a:pt x="5406" y="594"/>
                  </a:cubicBezTo>
                  <a:cubicBezTo>
                    <a:pt x="5625" y="594"/>
                    <a:pt x="5780" y="594"/>
                    <a:pt x="5968" y="469"/>
                  </a:cubicBezTo>
                  <a:cubicBezTo>
                    <a:pt x="6155" y="375"/>
                    <a:pt x="6468" y="407"/>
                    <a:pt x="6687" y="469"/>
                  </a:cubicBezTo>
                  <a:cubicBezTo>
                    <a:pt x="6718" y="469"/>
                    <a:pt x="6749" y="469"/>
                    <a:pt x="6780" y="469"/>
                  </a:cubicBezTo>
                  <a:cubicBezTo>
                    <a:pt x="6968" y="500"/>
                    <a:pt x="7155" y="532"/>
                    <a:pt x="7280" y="688"/>
                  </a:cubicBezTo>
                  <a:cubicBezTo>
                    <a:pt x="7312" y="750"/>
                    <a:pt x="7437" y="750"/>
                    <a:pt x="7530" y="782"/>
                  </a:cubicBezTo>
                  <a:cubicBezTo>
                    <a:pt x="7562" y="782"/>
                    <a:pt x="7562" y="782"/>
                    <a:pt x="7562" y="782"/>
                  </a:cubicBezTo>
                  <a:cubicBezTo>
                    <a:pt x="7843" y="782"/>
                    <a:pt x="8062" y="907"/>
                    <a:pt x="8312" y="1125"/>
                  </a:cubicBezTo>
                  <a:cubicBezTo>
                    <a:pt x="8312" y="1125"/>
                    <a:pt x="8343" y="1157"/>
                    <a:pt x="8374" y="1188"/>
                  </a:cubicBezTo>
                  <a:cubicBezTo>
                    <a:pt x="8312" y="1250"/>
                    <a:pt x="8280" y="1313"/>
                    <a:pt x="8312" y="1407"/>
                  </a:cubicBezTo>
                  <a:cubicBezTo>
                    <a:pt x="8374" y="1469"/>
                    <a:pt x="8468" y="1469"/>
                    <a:pt x="8530" y="1469"/>
                  </a:cubicBezTo>
                  <a:cubicBezTo>
                    <a:pt x="8562" y="1469"/>
                    <a:pt x="8593" y="1469"/>
                    <a:pt x="8593" y="1469"/>
                  </a:cubicBezTo>
                  <a:cubicBezTo>
                    <a:pt x="9030" y="1532"/>
                    <a:pt x="9312" y="1719"/>
                    <a:pt x="9405" y="2094"/>
                  </a:cubicBezTo>
                  <a:cubicBezTo>
                    <a:pt x="9468" y="2313"/>
                    <a:pt x="9562" y="2407"/>
                    <a:pt x="9718" y="2500"/>
                  </a:cubicBezTo>
                  <a:cubicBezTo>
                    <a:pt x="10249" y="2813"/>
                    <a:pt x="10374" y="3125"/>
                    <a:pt x="10218" y="3688"/>
                  </a:cubicBezTo>
                  <a:cubicBezTo>
                    <a:pt x="10155" y="3875"/>
                    <a:pt x="10218" y="3969"/>
                    <a:pt x="10312" y="4063"/>
                  </a:cubicBezTo>
                  <a:cubicBezTo>
                    <a:pt x="10624" y="4563"/>
                    <a:pt x="10562" y="4907"/>
                    <a:pt x="10062" y="5250"/>
                  </a:cubicBezTo>
                  <a:cubicBezTo>
                    <a:pt x="10030" y="5282"/>
                    <a:pt x="10030" y="5313"/>
                    <a:pt x="9999" y="5313"/>
                  </a:cubicBezTo>
                  <a:cubicBezTo>
                    <a:pt x="9999" y="5344"/>
                    <a:pt x="9968" y="5344"/>
                    <a:pt x="9968" y="5344"/>
                  </a:cubicBezTo>
                  <a:cubicBezTo>
                    <a:pt x="9937" y="5375"/>
                    <a:pt x="9937" y="5407"/>
                    <a:pt x="9937" y="5438"/>
                  </a:cubicBezTo>
                  <a:cubicBezTo>
                    <a:pt x="9968" y="5469"/>
                    <a:pt x="9968" y="5500"/>
                    <a:pt x="10030" y="5500"/>
                  </a:cubicBezTo>
                  <a:lnTo>
                    <a:pt x="10062" y="5500"/>
                  </a:lnTo>
                  <a:cubicBezTo>
                    <a:pt x="10093" y="5532"/>
                    <a:pt x="10155" y="5532"/>
                    <a:pt x="10187" y="5532"/>
                  </a:cubicBezTo>
                  <a:cubicBezTo>
                    <a:pt x="10343" y="5500"/>
                    <a:pt x="10374" y="5500"/>
                    <a:pt x="10374" y="5500"/>
                  </a:cubicBezTo>
                  <a:cubicBezTo>
                    <a:pt x="10374" y="5500"/>
                    <a:pt x="10405" y="5532"/>
                    <a:pt x="10405" y="5625"/>
                  </a:cubicBezTo>
                  <a:cubicBezTo>
                    <a:pt x="10405" y="5813"/>
                    <a:pt x="10343" y="5969"/>
                    <a:pt x="10249" y="6063"/>
                  </a:cubicBezTo>
                  <a:cubicBezTo>
                    <a:pt x="10124" y="6188"/>
                    <a:pt x="9968" y="6250"/>
                    <a:pt x="9812" y="6250"/>
                  </a:cubicBezTo>
                  <a:cubicBezTo>
                    <a:pt x="9624" y="6250"/>
                    <a:pt x="9437" y="6188"/>
                    <a:pt x="9280" y="6157"/>
                  </a:cubicBezTo>
                  <a:cubicBezTo>
                    <a:pt x="9187" y="6094"/>
                    <a:pt x="9124" y="6063"/>
                    <a:pt x="9124" y="6032"/>
                  </a:cubicBezTo>
                  <a:cubicBezTo>
                    <a:pt x="9093" y="5969"/>
                    <a:pt x="9124" y="5907"/>
                    <a:pt x="9218" y="5782"/>
                  </a:cubicBezTo>
                  <a:cubicBezTo>
                    <a:pt x="9374" y="5500"/>
                    <a:pt x="9530" y="5157"/>
                    <a:pt x="9343" y="4782"/>
                  </a:cubicBezTo>
                  <a:cubicBezTo>
                    <a:pt x="9343" y="4750"/>
                    <a:pt x="9312" y="4719"/>
                    <a:pt x="9312" y="4688"/>
                  </a:cubicBezTo>
                  <a:cubicBezTo>
                    <a:pt x="9312" y="4688"/>
                    <a:pt x="9280" y="4688"/>
                    <a:pt x="9280" y="4657"/>
                  </a:cubicBezTo>
                  <a:cubicBezTo>
                    <a:pt x="9280" y="4625"/>
                    <a:pt x="9249" y="4625"/>
                    <a:pt x="9187" y="4625"/>
                  </a:cubicBezTo>
                  <a:cubicBezTo>
                    <a:pt x="9155" y="4625"/>
                    <a:pt x="9124" y="4657"/>
                    <a:pt x="9124" y="4688"/>
                  </a:cubicBezTo>
                  <a:lnTo>
                    <a:pt x="9124" y="4719"/>
                  </a:lnTo>
                  <a:cubicBezTo>
                    <a:pt x="9093" y="4782"/>
                    <a:pt x="9093" y="4813"/>
                    <a:pt x="9093" y="4875"/>
                  </a:cubicBezTo>
                  <a:cubicBezTo>
                    <a:pt x="9093" y="4907"/>
                    <a:pt x="9093" y="4969"/>
                    <a:pt x="9093" y="5000"/>
                  </a:cubicBezTo>
                  <a:cubicBezTo>
                    <a:pt x="9093" y="5094"/>
                    <a:pt x="9124" y="5157"/>
                    <a:pt x="9124" y="5188"/>
                  </a:cubicBezTo>
                  <a:cubicBezTo>
                    <a:pt x="9093" y="5407"/>
                    <a:pt x="8999" y="5594"/>
                    <a:pt x="8843" y="5719"/>
                  </a:cubicBezTo>
                  <a:cubicBezTo>
                    <a:pt x="8687" y="5844"/>
                    <a:pt x="8499" y="5907"/>
                    <a:pt x="8249" y="5875"/>
                  </a:cubicBezTo>
                  <a:cubicBezTo>
                    <a:pt x="8218" y="5875"/>
                    <a:pt x="8187" y="5844"/>
                    <a:pt x="8155" y="5844"/>
                  </a:cubicBezTo>
                  <a:cubicBezTo>
                    <a:pt x="8124" y="5844"/>
                    <a:pt x="8093" y="5813"/>
                    <a:pt x="8030" y="5813"/>
                  </a:cubicBezTo>
                  <a:lnTo>
                    <a:pt x="8030" y="5813"/>
                  </a:lnTo>
                  <a:cubicBezTo>
                    <a:pt x="7968" y="5813"/>
                    <a:pt x="7874" y="5813"/>
                    <a:pt x="7843" y="5844"/>
                  </a:cubicBezTo>
                  <a:cubicBezTo>
                    <a:pt x="7780" y="5907"/>
                    <a:pt x="7780" y="6000"/>
                    <a:pt x="7780" y="6063"/>
                  </a:cubicBezTo>
                  <a:cubicBezTo>
                    <a:pt x="7812" y="6282"/>
                    <a:pt x="7780" y="6438"/>
                    <a:pt x="7687" y="6532"/>
                  </a:cubicBezTo>
                  <a:cubicBezTo>
                    <a:pt x="7562" y="6625"/>
                    <a:pt x="7405" y="6657"/>
                    <a:pt x="7187" y="6625"/>
                  </a:cubicBezTo>
                  <a:cubicBezTo>
                    <a:pt x="6843" y="6563"/>
                    <a:pt x="6624" y="6438"/>
                    <a:pt x="6530" y="6188"/>
                  </a:cubicBezTo>
                  <a:cubicBezTo>
                    <a:pt x="6499" y="6157"/>
                    <a:pt x="6468" y="6125"/>
                    <a:pt x="6405" y="6157"/>
                  </a:cubicBezTo>
                  <a:cubicBezTo>
                    <a:pt x="6374" y="6157"/>
                    <a:pt x="6343" y="6219"/>
                    <a:pt x="6343" y="6250"/>
                  </a:cubicBezTo>
                  <a:cubicBezTo>
                    <a:pt x="6343" y="6282"/>
                    <a:pt x="6374" y="6313"/>
                    <a:pt x="6374" y="6344"/>
                  </a:cubicBezTo>
                  <a:cubicBezTo>
                    <a:pt x="6374" y="6375"/>
                    <a:pt x="6374" y="6438"/>
                    <a:pt x="6374" y="6500"/>
                  </a:cubicBezTo>
                  <a:cubicBezTo>
                    <a:pt x="6405" y="6657"/>
                    <a:pt x="6374" y="6782"/>
                    <a:pt x="6280" y="6875"/>
                  </a:cubicBezTo>
                  <a:cubicBezTo>
                    <a:pt x="6218" y="6938"/>
                    <a:pt x="6093" y="6969"/>
                    <a:pt x="5937" y="6938"/>
                  </a:cubicBezTo>
                  <a:cubicBezTo>
                    <a:pt x="5563" y="6907"/>
                    <a:pt x="5156" y="6625"/>
                    <a:pt x="4906" y="6250"/>
                  </a:cubicBezTo>
                  <a:cubicBezTo>
                    <a:pt x="4750" y="6000"/>
                    <a:pt x="4688" y="5750"/>
                    <a:pt x="4750" y="5532"/>
                  </a:cubicBezTo>
                  <a:cubicBezTo>
                    <a:pt x="4750" y="5469"/>
                    <a:pt x="4813" y="5313"/>
                    <a:pt x="4719" y="5250"/>
                  </a:cubicBezTo>
                  <a:cubicBezTo>
                    <a:pt x="4625" y="5219"/>
                    <a:pt x="4531" y="5282"/>
                    <a:pt x="4500" y="5313"/>
                  </a:cubicBezTo>
                  <a:cubicBezTo>
                    <a:pt x="4469" y="5313"/>
                    <a:pt x="4406" y="5282"/>
                    <a:pt x="4406" y="5250"/>
                  </a:cubicBezTo>
                  <a:cubicBezTo>
                    <a:pt x="4313" y="5188"/>
                    <a:pt x="4250" y="5125"/>
                    <a:pt x="4188" y="5094"/>
                  </a:cubicBezTo>
                  <a:cubicBezTo>
                    <a:pt x="4156" y="5032"/>
                    <a:pt x="4094" y="4969"/>
                    <a:pt x="4031" y="4938"/>
                  </a:cubicBezTo>
                  <a:cubicBezTo>
                    <a:pt x="4000" y="4875"/>
                    <a:pt x="3938" y="4907"/>
                    <a:pt x="3906" y="4907"/>
                  </a:cubicBezTo>
                  <a:cubicBezTo>
                    <a:pt x="3906" y="4907"/>
                    <a:pt x="3906" y="4907"/>
                    <a:pt x="3875" y="4907"/>
                  </a:cubicBezTo>
                  <a:cubicBezTo>
                    <a:pt x="3875" y="4875"/>
                    <a:pt x="3844" y="4907"/>
                    <a:pt x="3813" y="4907"/>
                  </a:cubicBezTo>
                  <a:cubicBezTo>
                    <a:pt x="3813" y="4938"/>
                    <a:pt x="3781" y="4969"/>
                    <a:pt x="3781" y="5000"/>
                  </a:cubicBezTo>
                  <a:lnTo>
                    <a:pt x="3781" y="5000"/>
                  </a:lnTo>
                  <a:cubicBezTo>
                    <a:pt x="3781" y="5032"/>
                    <a:pt x="3781" y="5094"/>
                    <a:pt x="3813" y="5125"/>
                  </a:cubicBezTo>
                  <a:cubicBezTo>
                    <a:pt x="3906" y="5188"/>
                    <a:pt x="3969" y="5282"/>
                    <a:pt x="4063" y="5375"/>
                  </a:cubicBezTo>
                  <a:cubicBezTo>
                    <a:pt x="4031" y="5375"/>
                    <a:pt x="4031" y="5375"/>
                    <a:pt x="4000" y="5375"/>
                  </a:cubicBezTo>
                  <a:cubicBezTo>
                    <a:pt x="3813" y="5375"/>
                    <a:pt x="3656" y="5375"/>
                    <a:pt x="3500" y="5375"/>
                  </a:cubicBezTo>
                  <a:cubicBezTo>
                    <a:pt x="3406" y="5407"/>
                    <a:pt x="3344" y="5438"/>
                    <a:pt x="3313" y="5500"/>
                  </a:cubicBezTo>
                  <a:cubicBezTo>
                    <a:pt x="3281" y="5500"/>
                    <a:pt x="3281" y="5500"/>
                    <a:pt x="3250" y="5532"/>
                  </a:cubicBezTo>
                  <a:cubicBezTo>
                    <a:pt x="3219" y="5563"/>
                    <a:pt x="3188" y="5594"/>
                    <a:pt x="3219" y="5625"/>
                  </a:cubicBezTo>
                  <a:cubicBezTo>
                    <a:pt x="3219" y="5657"/>
                    <a:pt x="3250" y="5688"/>
                    <a:pt x="3313" y="5688"/>
                  </a:cubicBezTo>
                  <a:cubicBezTo>
                    <a:pt x="3375" y="5688"/>
                    <a:pt x="3375" y="5688"/>
                    <a:pt x="3375" y="5688"/>
                  </a:cubicBezTo>
                  <a:cubicBezTo>
                    <a:pt x="3406" y="5688"/>
                    <a:pt x="3469" y="5688"/>
                    <a:pt x="3500" y="5688"/>
                  </a:cubicBezTo>
                  <a:cubicBezTo>
                    <a:pt x="3563" y="5688"/>
                    <a:pt x="3625" y="5688"/>
                    <a:pt x="3656" y="5657"/>
                  </a:cubicBezTo>
                  <a:cubicBezTo>
                    <a:pt x="3781" y="5657"/>
                    <a:pt x="3875" y="5657"/>
                    <a:pt x="3969" y="5657"/>
                  </a:cubicBezTo>
                  <a:cubicBezTo>
                    <a:pt x="4250" y="5688"/>
                    <a:pt x="4438" y="5782"/>
                    <a:pt x="4500" y="6094"/>
                  </a:cubicBezTo>
                  <a:cubicBezTo>
                    <a:pt x="4594" y="6469"/>
                    <a:pt x="4844" y="6750"/>
                    <a:pt x="5250" y="7000"/>
                  </a:cubicBezTo>
                  <a:cubicBezTo>
                    <a:pt x="5406" y="7094"/>
                    <a:pt x="5531" y="7156"/>
                    <a:pt x="5563" y="7313"/>
                  </a:cubicBezTo>
                  <a:cubicBezTo>
                    <a:pt x="5563" y="7375"/>
                    <a:pt x="5594" y="7407"/>
                    <a:pt x="5594" y="7438"/>
                  </a:cubicBezTo>
                  <a:cubicBezTo>
                    <a:pt x="5625" y="7438"/>
                    <a:pt x="5625" y="7438"/>
                    <a:pt x="5625" y="7469"/>
                  </a:cubicBezTo>
                  <a:cubicBezTo>
                    <a:pt x="5656" y="7469"/>
                    <a:pt x="5688" y="7500"/>
                    <a:pt x="5718" y="7500"/>
                  </a:cubicBezTo>
                  <a:cubicBezTo>
                    <a:pt x="5749" y="7500"/>
                    <a:pt x="5780" y="7469"/>
                    <a:pt x="5780" y="7438"/>
                  </a:cubicBezTo>
                  <a:cubicBezTo>
                    <a:pt x="5780" y="7407"/>
                    <a:pt x="5780" y="7407"/>
                    <a:pt x="5780" y="7375"/>
                  </a:cubicBezTo>
                  <a:lnTo>
                    <a:pt x="5812" y="7344"/>
                  </a:lnTo>
                  <a:cubicBezTo>
                    <a:pt x="5812" y="7313"/>
                    <a:pt x="5843" y="7282"/>
                    <a:pt x="5874" y="7250"/>
                  </a:cubicBezTo>
                  <a:cubicBezTo>
                    <a:pt x="5905" y="7250"/>
                    <a:pt x="5937" y="7282"/>
                    <a:pt x="5937" y="7282"/>
                  </a:cubicBezTo>
                  <a:cubicBezTo>
                    <a:pt x="5937" y="7469"/>
                    <a:pt x="5937" y="7657"/>
                    <a:pt x="5937" y="7844"/>
                  </a:cubicBezTo>
                  <a:cubicBezTo>
                    <a:pt x="5937" y="7907"/>
                    <a:pt x="5937" y="8000"/>
                    <a:pt x="5937" y="8063"/>
                  </a:cubicBezTo>
                  <a:lnTo>
                    <a:pt x="5937" y="8063"/>
                  </a:lnTo>
                  <a:cubicBezTo>
                    <a:pt x="5905" y="8063"/>
                    <a:pt x="5905" y="8063"/>
                    <a:pt x="5905" y="8063"/>
                  </a:cubicBezTo>
                  <a:cubicBezTo>
                    <a:pt x="5531" y="8188"/>
                    <a:pt x="5188" y="8125"/>
                    <a:pt x="4906" y="7844"/>
                  </a:cubicBezTo>
                  <a:cubicBezTo>
                    <a:pt x="4844" y="7750"/>
                    <a:pt x="4781" y="7688"/>
                    <a:pt x="4688" y="7657"/>
                  </a:cubicBezTo>
                  <a:cubicBezTo>
                    <a:pt x="4656" y="7594"/>
                    <a:pt x="4594" y="7594"/>
                    <a:pt x="4563" y="7594"/>
                  </a:cubicBezTo>
                  <a:cubicBezTo>
                    <a:pt x="4531" y="7594"/>
                    <a:pt x="4531" y="7594"/>
                    <a:pt x="4500" y="7594"/>
                  </a:cubicBezTo>
                  <a:cubicBezTo>
                    <a:pt x="4469" y="7594"/>
                    <a:pt x="4438" y="7625"/>
                    <a:pt x="4406" y="7719"/>
                  </a:cubicBezTo>
                  <a:cubicBezTo>
                    <a:pt x="4344" y="7875"/>
                    <a:pt x="4281" y="8000"/>
                    <a:pt x="4125" y="8032"/>
                  </a:cubicBezTo>
                  <a:cubicBezTo>
                    <a:pt x="3875" y="8125"/>
                    <a:pt x="3688" y="8125"/>
                    <a:pt x="3500" y="8032"/>
                  </a:cubicBezTo>
                  <a:cubicBezTo>
                    <a:pt x="3219" y="7907"/>
                    <a:pt x="2969" y="7907"/>
                    <a:pt x="2719" y="7969"/>
                  </a:cubicBezTo>
                  <a:cubicBezTo>
                    <a:pt x="2500" y="8000"/>
                    <a:pt x="2281" y="7938"/>
                    <a:pt x="2063" y="7750"/>
                  </a:cubicBezTo>
                  <a:cubicBezTo>
                    <a:pt x="2031" y="7750"/>
                    <a:pt x="1969" y="7688"/>
                    <a:pt x="1938" y="7657"/>
                  </a:cubicBezTo>
                  <a:cubicBezTo>
                    <a:pt x="1969" y="7625"/>
                    <a:pt x="2031" y="7594"/>
                    <a:pt x="2063" y="7563"/>
                  </a:cubicBezTo>
                  <a:cubicBezTo>
                    <a:pt x="2125" y="7532"/>
                    <a:pt x="2125" y="7532"/>
                    <a:pt x="2125" y="7532"/>
                  </a:cubicBezTo>
                  <a:cubicBezTo>
                    <a:pt x="2156" y="7500"/>
                    <a:pt x="2156" y="7469"/>
                    <a:pt x="2156" y="7438"/>
                  </a:cubicBezTo>
                  <a:cubicBezTo>
                    <a:pt x="2156" y="7407"/>
                    <a:pt x="2125" y="7375"/>
                    <a:pt x="2094" y="7375"/>
                  </a:cubicBezTo>
                  <a:cubicBezTo>
                    <a:pt x="2094" y="7344"/>
                    <a:pt x="2063" y="7344"/>
                    <a:pt x="2063" y="7344"/>
                  </a:cubicBezTo>
                  <a:cubicBezTo>
                    <a:pt x="2031" y="7344"/>
                    <a:pt x="1969" y="7313"/>
                    <a:pt x="1938" y="7313"/>
                  </a:cubicBezTo>
                  <a:cubicBezTo>
                    <a:pt x="1406" y="7344"/>
                    <a:pt x="1125" y="7094"/>
                    <a:pt x="1000" y="6625"/>
                  </a:cubicBezTo>
                  <a:cubicBezTo>
                    <a:pt x="938" y="6344"/>
                    <a:pt x="969" y="6282"/>
                    <a:pt x="1250" y="6188"/>
                  </a:cubicBezTo>
                  <a:cubicBezTo>
                    <a:pt x="1281" y="6188"/>
                    <a:pt x="1313" y="6157"/>
                    <a:pt x="1375" y="6157"/>
                  </a:cubicBezTo>
                  <a:cubicBezTo>
                    <a:pt x="1375" y="6125"/>
                    <a:pt x="1375" y="6125"/>
                    <a:pt x="1406" y="6125"/>
                  </a:cubicBezTo>
                  <a:cubicBezTo>
                    <a:pt x="1438" y="6094"/>
                    <a:pt x="1469" y="6063"/>
                    <a:pt x="1469" y="6032"/>
                  </a:cubicBezTo>
                  <a:cubicBezTo>
                    <a:pt x="1438" y="6000"/>
                    <a:pt x="1438" y="5969"/>
                    <a:pt x="1375" y="5969"/>
                  </a:cubicBezTo>
                  <a:cubicBezTo>
                    <a:pt x="1375" y="5938"/>
                    <a:pt x="1344" y="5938"/>
                    <a:pt x="1344" y="5938"/>
                  </a:cubicBezTo>
                  <a:cubicBezTo>
                    <a:pt x="1281" y="5938"/>
                    <a:pt x="1250" y="5907"/>
                    <a:pt x="1188" y="5907"/>
                  </a:cubicBezTo>
                  <a:cubicBezTo>
                    <a:pt x="969" y="5938"/>
                    <a:pt x="781" y="5875"/>
                    <a:pt x="656" y="5719"/>
                  </a:cubicBezTo>
                  <a:cubicBezTo>
                    <a:pt x="563" y="5625"/>
                    <a:pt x="500" y="5532"/>
                    <a:pt x="500" y="5407"/>
                  </a:cubicBezTo>
                  <a:cubicBezTo>
                    <a:pt x="500" y="5313"/>
                    <a:pt x="531" y="5250"/>
                    <a:pt x="625" y="5157"/>
                  </a:cubicBezTo>
                  <a:cubicBezTo>
                    <a:pt x="750" y="5032"/>
                    <a:pt x="750" y="4938"/>
                    <a:pt x="688" y="4782"/>
                  </a:cubicBezTo>
                  <a:cubicBezTo>
                    <a:pt x="500" y="4375"/>
                    <a:pt x="563" y="3938"/>
                    <a:pt x="813" y="3532"/>
                  </a:cubicBezTo>
                  <a:cubicBezTo>
                    <a:pt x="875" y="3469"/>
                    <a:pt x="938" y="3375"/>
                    <a:pt x="1063" y="3344"/>
                  </a:cubicBezTo>
                  <a:cubicBezTo>
                    <a:pt x="1094" y="3313"/>
                    <a:pt x="1188" y="3250"/>
                    <a:pt x="1156" y="3188"/>
                  </a:cubicBezTo>
                  <a:cubicBezTo>
                    <a:pt x="1156" y="3125"/>
                    <a:pt x="1094" y="3094"/>
                    <a:pt x="1063" y="3094"/>
                  </a:cubicBezTo>
                  <a:cubicBezTo>
                    <a:pt x="1063" y="3063"/>
                    <a:pt x="1063" y="3000"/>
                    <a:pt x="1063" y="3000"/>
                  </a:cubicBezTo>
                  <a:cubicBezTo>
                    <a:pt x="1094" y="2938"/>
                    <a:pt x="1125" y="2907"/>
                    <a:pt x="1156" y="2844"/>
                  </a:cubicBezTo>
                  <a:cubicBezTo>
                    <a:pt x="1313" y="2563"/>
                    <a:pt x="1438" y="2344"/>
                    <a:pt x="1781" y="2344"/>
                  </a:cubicBezTo>
                  <a:cubicBezTo>
                    <a:pt x="1844" y="2344"/>
                    <a:pt x="1906" y="2282"/>
                    <a:pt x="1938" y="2250"/>
                  </a:cubicBezTo>
                  <a:close/>
                  <a:moveTo>
                    <a:pt x="11812" y="3219"/>
                  </a:moveTo>
                  <a:lnTo>
                    <a:pt x="11812" y="3219"/>
                  </a:lnTo>
                  <a:cubicBezTo>
                    <a:pt x="11812" y="3250"/>
                    <a:pt x="11780" y="3250"/>
                    <a:pt x="11749" y="3282"/>
                  </a:cubicBezTo>
                  <a:cubicBezTo>
                    <a:pt x="11718" y="3344"/>
                    <a:pt x="11718" y="3344"/>
                    <a:pt x="11718" y="3344"/>
                  </a:cubicBezTo>
                  <a:cubicBezTo>
                    <a:pt x="11687" y="3344"/>
                    <a:pt x="11687" y="3407"/>
                    <a:pt x="11718" y="3438"/>
                  </a:cubicBezTo>
                  <a:cubicBezTo>
                    <a:pt x="11718" y="3469"/>
                    <a:pt x="11780" y="3469"/>
                    <a:pt x="11812" y="3469"/>
                  </a:cubicBezTo>
                  <a:lnTo>
                    <a:pt x="11843" y="3469"/>
                  </a:lnTo>
                  <a:cubicBezTo>
                    <a:pt x="11905" y="3469"/>
                    <a:pt x="11968" y="3438"/>
                    <a:pt x="11999" y="3407"/>
                  </a:cubicBezTo>
                  <a:cubicBezTo>
                    <a:pt x="12030" y="3344"/>
                    <a:pt x="12062" y="3344"/>
                    <a:pt x="12093" y="3344"/>
                  </a:cubicBezTo>
                  <a:cubicBezTo>
                    <a:pt x="12124" y="3344"/>
                    <a:pt x="12155" y="3375"/>
                    <a:pt x="12187" y="3438"/>
                  </a:cubicBezTo>
                  <a:cubicBezTo>
                    <a:pt x="12187" y="3469"/>
                    <a:pt x="12218" y="3500"/>
                    <a:pt x="12249" y="3532"/>
                  </a:cubicBezTo>
                  <a:cubicBezTo>
                    <a:pt x="12280" y="3594"/>
                    <a:pt x="12312" y="3657"/>
                    <a:pt x="12312" y="3719"/>
                  </a:cubicBezTo>
                  <a:cubicBezTo>
                    <a:pt x="12280" y="3750"/>
                    <a:pt x="12249" y="3782"/>
                    <a:pt x="12218" y="3813"/>
                  </a:cubicBezTo>
                  <a:cubicBezTo>
                    <a:pt x="12187" y="3813"/>
                    <a:pt x="12155" y="3844"/>
                    <a:pt x="12155" y="3875"/>
                  </a:cubicBezTo>
                  <a:cubicBezTo>
                    <a:pt x="12155" y="3907"/>
                    <a:pt x="12187" y="4000"/>
                    <a:pt x="12218" y="4063"/>
                  </a:cubicBezTo>
                  <a:cubicBezTo>
                    <a:pt x="12562" y="4438"/>
                    <a:pt x="12562" y="4469"/>
                    <a:pt x="12218" y="4907"/>
                  </a:cubicBezTo>
                  <a:cubicBezTo>
                    <a:pt x="12218" y="4907"/>
                    <a:pt x="12093" y="5063"/>
                    <a:pt x="12187" y="5157"/>
                  </a:cubicBezTo>
                  <a:cubicBezTo>
                    <a:pt x="12374" y="5375"/>
                    <a:pt x="12280" y="5594"/>
                    <a:pt x="12218" y="5813"/>
                  </a:cubicBezTo>
                  <a:cubicBezTo>
                    <a:pt x="12187" y="5875"/>
                    <a:pt x="12155" y="5938"/>
                    <a:pt x="12155" y="5969"/>
                  </a:cubicBezTo>
                  <a:cubicBezTo>
                    <a:pt x="12155" y="6000"/>
                    <a:pt x="12155" y="6032"/>
                    <a:pt x="12187" y="6063"/>
                  </a:cubicBezTo>
                  <a:cubicBezTo>
                    <a:pt x="12218" y="6094"/>
                    <a:pt x="12249" y="6094"/>
                    <a:pt x="12280" y="6063"/>
                  </a:cubicBezTo>
                  <a:cubicBezTo>
                    <a:pt x="12655" y="5875"/>
                    <a:pt x="12562" y="5469"/>
                    <a:pt x="12530" y="5344"/>
                  </a:cubicBezTo>
                  <a:cubicBezTo>
                    <a:pt x="12468" y="5125"/>
                    <a:pt x="12530" y="5000"/>
                    <a:pt x="12687" y="4844"/>
                  </a:cubicBezTo>
                  <a:cubicBezTo>
                    <a:pt x="12718" y="4813"/>
                    <a:pt x="12749" y="4813"/>
                    <a:pt x="12749" y="4813"/>
                  </a:cubicBezTo>
                  <a:cubicBezTo>
                    <a:pt x="12749" y="4813"/>
                    <a:pt x="12749" y="4813"/>
                    <a:pt x="12780" y="4875"/>
                  </a:cubicBezTo>
                  <a:cubicBezTo>
                    <a:pt x="12874" y="5032"/>
                    <a:pt x="12843" y="5188"/>
                    <a:pt x="12780" y="5375"/>
                  </a:cubicBezTo>
                  <a:lnTo>
                    <a:pt x="12780" y="5375"/>
                  </a:lnTo>
                  <a:cubicBezTo>
                    <a:pt x="12749" y="5407"/>
                    <a:pt x="12749" y="5438"/>
                    <a:pt x="12749" y="5438"/>
                  </a:cubicBezTo>
                  <a:cubicBezTo>
                    <a:pt x="12718" y="5532"/>
                    <a:pt x="12655" y="5625"/>
                    <a:pt x="12687" y="5719"/>
                  </a:cubicBezTo>
                  <a:cubicBezTo>
                    <a:pt x="12812" y="6125"/>
                    <a:pt x="12718" y="6469"/>
                    <a:pt x="12405" y="6750"/>
                  </a:cubicBezTo>
                  <a:cubicBezTo>
                    <a:pt x="12343" y="6782"/>
                    <a:pt x="12343" y="6844"/>
                    <a:pt x="12343" y="6875"/>
                  </a:cubicBezTo>
                  <a:lnTo>
                    <a:pt x="12312" y="6907"/>
                  </a:lnTo>
                  <a:cubicBezTo>
                    <a:pt x="12312" y="6938"/>
                    <a:pt x="12312" y="6969"/>
                    <a:pt x="12343" y="7000"/>
                  </a:cubicBezTo>
                  <a:cubicBezTo>
                    <a:pt x="12374" y="7032"/>
                    <a:pt x="12405" y="7032"/>
                    <a:pt x="12437" y="7032"/>
                  </a:cubicBezTo>
                  <a:lnTo>
                    <a:pt x="12437" y="7032"/>
                  </a:lnTo>
                  <a:cubicBezTo>
                    <a:pt x="12468" y="7032"/>
                    <a:pt x="12468" y="7000"/>
                    <a:pt x="12499" y="7000"/>
                  </a:cubicBezTo>
                  <a:lnTo>
                    <a:pt x="12499" y="7032"/>
                  </a:lnTo>
                  <a:cubicBezTo>
                    <a:pt x="12374" y="7375"/>
                    <a:pt x="12155" y="7563"/>
                    <a:pt x="11780" y="7688"/>
                  </a:cubicBezTo>
                  <a:cubicBezTo>
                    <a:pt x="11718" y="7688"/>
                    <a:pt x="11687" y="7719"/>
                    <a:pt x="11655" y="7750"/>
                  </a:cubicBezTo>
                  <a:lnTo>
                    <a:pt x="11624" y="7782"/>
                  </a:lnTo>
                  <a:cubicBezTo>
                    <a:pt x="11593" y="7813"/>
                    <a:pt x="11593" y="7844"/>
                    <a:pt x="11593" y="7875"/>
                  </a:cubicBezTo>
                  <a:cubicBezTo>
                    <a:pt x="11624" y="7907"/>
                    <a:pt x="11655" y="7938"/>
                    <a:pt x="11687" y="7938"/>
                  </a:cubicBezTo>
                  <a:lnTo>
                    <a:pt x="11718" y="7938"/>
                  </a:lnTo>
                  <a:cubicBezTo>
                    <a:pt x="11749" y="7938"/>
                    <a:pt x="11749" y="7938"/>
                    <a:pt x="11749" y="7938"/>
                  </a:cubicBezTo>
                  <a:cubicBezTo>
                    <a:pt x="11749" y="7969"/>
                    <a:pt x="11749" y="7969"/>
                    <a:pt x="11749" y="8000"/>
                  </a:cubicBezTo>
                  <a:cubicBezTo>
                    <a:pt x="11687" y="8094"/>
                    <a:pt x="11530" y="8282"/>
                    <a:pt x="11280" y="8282"/>
                  </a:cubicBezTo>
                  <a:cubicBezTo>
                    <a:pt x="11062" y="8250"/>
                    <a:pt x="10874" y="8188"/>
                    <a:pt x="10655" y="8157"/>
                  </a:cubicBezTo>
                  <a:cubicBezTo>
                    <a:pt x="10562" y="8125"/>
                    <a:pt x="10468" y="8125"/>
                    <a:pt x="10374" y="8094"/>
                  </a:cubicBezTo>
                  <a:cubicBezTo>
                    <a:pt x="10343" y="8094"/>
                    <a:pt x="10312" y="8094"/>
                    <a:pt x="10280" y="8157"/>
                  </a:cubicBezTo>
                  <a:cubicBezTo>
                    <a:pt x="10280" y="8188"/>
                    <a:pt x="10280" y="8219"/>
                    <a:pt x="10312" y="8250"/>
                  </a:cubicBezTo>
                  <a:cubicBezTo>
                    <a:pt x="10312" y="8250"/>
                    <a:pt x="10312" y="8282"/>
                    <a:pt x="10343" y="8282"/>
                  </a:cubicBezTo>
                  <a:cubicBezTo>
                    <a:pt x="10374" y="8313"/>
                    <a:pt x="10405" y="8344"/>
                    <a:pt x="10437" y="8375"/>
                  </a:cubicBezTo>
                  <a:cubicBezTo>
                    <a:pt x="10468" y="8406"/>
                    <a:pt x="10530" y="8437"/>
                    <a:pt x="10593" y="8468"/>
                  </a:cubicBezTo>
                  <a:cubicBezTo>
                    <a:pt x="10530" y="8531"/>
                    <a:pt x="10468" y="8562"/>
                    <a:pt x="10437" y="8593"/>
                  </a:cubicBezTo>
                  <a:cubicBezTo>
                    <a:pt x="10155" y="8718"/>
                    <a:pt x="9905" y="8687"/>
                    <a:pt x="9624" y="8593"/>
                  </a:cubicBezTo>
                  <a:cubicBezTo>
                    <a:pt x="9593" y="8593"/>
                    <a:pt x="9562" y="8593"/>
                    <a:pt x="9562" y="8562"/>
                  </a:cubicBezTo>
                  <a:cubicBezTo>
                    <a:pt x="9562" y="8531"/>
                    <a:pt x="9562" y="8499"/>
                    <a:pt x="9593" y="8468"/>
                  </a:cubicBezTo>
                  <a:cubicBezTo>
                    <a:pt x="9655" y="8406"/>
                    <a:pt x="9718" y="8313"/>
                    <a:pt x="9749" y="8250"/>
                  </a:cubicBezTo>
                  <a:cubicBezTo>
                    <a:pt x="9812" y="8157"/>
                    <a:pt x="9874" y="8094"/>
                    <a:pt x="9937" y="8000"/>
                  </a:cubicBezTo>
                  <a:lnTo>
                    <a:pt x="9968" y="8000"/>
                  </a:lnTo>
                  <a:cubicBezTo>
                    <a:pt x="9999" y="8032"/>
                    <a:pt x="10030" y="8032"/>
                    <a:pt x="10062" y="8032"/>
                  </a:cubicBezTo>
                  <a:cubicBezTo>
                    <a:pt x="10093" y="8032"/>
                    <a:pt x="10093" y="8032"/>
                    <a:pt x="10124" y="8000"/>
                  </a:cubicBezTo>
                  <a:cubicBezTo>
                    <a:pt x="10155" y="7969"/>
                    <a:pt x="10155" y="7938"/>
                    <a:pt x="10155" y="7938"/>
                  </a:cubicBezTo>
                  <a:cubicBezTo>
                    <a:pt x="10155" y="7907"/>
                    <a:pt x="10155" y="7907"/>
                    <a:pt x="10155" y="7875"/>
                  </a:cubicBezTo>
                  <a:cubicBezTo>
                    <a:pt x="10124" y="7844"/>
                    <a:pt x="10124" y="7782"/>
                    <a:pt x="10124" y="7750"/>
                  </a:cubicBezTo>
                  <a:cubicBezTo>
                    <a:pt x="10030" y="7438"/>
                    <a:pt x="10124" y="7219"/>
                    <a:pt x="10374" y="7094"/>
                  </a:cubicBezTo>
                  <a:cubicBezTo>
                    <a:pt x="10405" y="7094"/>
                    <a:pt x="10437" y="7094"/>
                    <a:pt x="10468" y="7125"/>
                  </a:cubicBezTo>
                  <a:cubicBezTo>
                    <a:pt x="10499" y="7125"/>
                    <a:pt x="10562" y="7156"/>
                    <a:pt x="10593" y="7188"/>
                  </a:cubicBezTo>
                  <a:cubicBezTo>
                    <a:pt x="10687" y="7219"/>
                    <a:pt x="10780" y="7282"/>
                    <a:pt x="10874" y="7313"/>
                  </a:cubicBezTo>
                  <a:cubicBezTo>
                    <a:pt x="10937" y="7344"/>
                    <a:pt x="11030" y="7313"/>
                    <a:pt x="11124" y="7313"/>
                  </a:cubicBezTo>
                  <a:cubicBezTo>
                    <a:pt x="11124" y="7282"/>
                    <a:pt x="11155" y="7282"/>
                    <a:pt x="11187" y="7282"/>
                  </a:cubicBezTo>
                  <a:cubicBezTo>
                    <a:pt x="11249" y="7282"/>
                    <a:pt x="11280" y="7250"/>
                    <a:pt x="11280" y="7188"/>
                  </a:cubicBezTo>
                  <a:cubicBezTo>
                    <a:pt x="11280" y="7156"/>
                    <a:pt x="11249" y="7125"/>
                    <a:pt x="11218" y="7125"/>
                  </a:cubicBezTo>
                  <a:cubicBezTo>
                    <a:pt x="11187" y="7094"/>
                    <a:pt x="11155" y="7094"/>
                    <a:pt x="11124" y="7094"/>
                  </a:cubicBezTo>
                  <a:cubicBezTo>
                    <a:pt x="11062" y="7063"/>
                    <a:pt x="11030" y="7063"/>
                    <a:pt x="10968" y="7032"/>
                  </a:cubicBezTo>
                  <a:cubicBezTo>
                    <a:pt x="10718" y="6969"/>
                    <a:pt x="10593" y="6875"/>
                    <a:pt x="10562" y="6782"/>
                  </a:cubicBezTo>
                  <a:cubicBezTo>
                    <a:pt x="10499" y="6657"/>
                    <a:pt x="10499" y="6500"/>
                    <a:pt x="10593" y="6282"/>
                  </a:cubicBezTo>
                  <a:cubicBezTo>
                    <a:pt x="10593" y="6250"/>
                    <a:pt x="10624" y="6219"/>
                    <a:pt x="10624" y="6188"/>
                  </a:cubicBezTo>
                  <a:cubicBezTo>
                    <a:pt x="10687" y="6000"/>
                    <a:pt x="10718" y="5875"/>
                    <a:pt x="10937" y="5907"/>
                  </a:cubicBezTo>
                  <a:cubicBezTo>
                    <a:pt x="11030" y="5907"/>
                    <a:pt x="11062" y="5844"/>
                    <a:pt x="11062" y="5813"/>
                  </a:cubicBezTo>
                  <a:cubicBezTo>
                    <a:pt x="11093" y="5750"/>
                    <a:pt x="11062" y="5688"/>
                    <a:pt x="10999" y="5625"/>
                  </a:cubicBezTo>
                  <a:cubicBezTo>
                    <a:pt x="10968" y="5625"/>
                    <a:pt x="10968" y="5625"/>
                    <a:pt x="10968" y="5625"/>
                  </a:cubicBezTo>
                  <a:cubicBezTo>
                    <a:pt x="10905" y="5594"/>
                    <a:pt x="10874" y="5563"/>
                    <a:pt x="10843" y="5500"/>
                  </a:cubicBezTo>
                  <a:cubicBezTo>
                    <a:pt x="10718" y="5375"/>
                    <a:pt x="10687" y="5250"/>
                    <a:pt x="10780" y="5157"/>
                  </a:cubicBezTo>
                  <a:cubicBezTo>
                    <a:pt x="10812" y="5063"/>
                    <a:pt x="10843" y="4969"/>
                    <a:pt x="10843" y="4907"/>
                  </a:cubicBezTo>
                  <a:cubicBezTo>
                    <a:pt x="10843" y="4782"/>
                    <a:pt x="10874" y="4719"/>
                    <a:pt x="10968" y="4688"/>
                  </a:cubicBezTo>
                  <a:cubicBezTo>
                    <a:pt x="10999" y="4688"/>
                    <a:pt x="11030" y="4657"/>
                    <a:pt x="11062" y="4657"/>
                  </a:cubicBezTo>
                  <a:cubicBezTo>
                    <a:pt x="11093" y="4657"/>
                    <a:pt x="11093" y="4625"/>
                    <a:pt x="11124" y="4625"/>
                  </a:cubicBezTo>
                  <a:cubicBezTo>
                    <a:pt x="11155" y="4625"/>
                    <a:pt x="11155" y="4594"/>
                    <a:pt x="11155" y="4563"/>
                  </a:cubicBezTo>
                  <a:cubicBezTo>
                    <a:pt x="11155" y="4532"/>
                    <a:pt x="11155" y="4500"/>
                    <a:pt x="11124" y="4469"/>
                  </a:cubicBezTo>
                  <a:cubicBezTo>
                    <a:pt x="11093" y="4469"/>
                    <a:pt x="11093" y="4469"/>
                    <a:pt x="11062" y="4438"/>
                  </a:cubicBezTo>
                  <a:cubicBezTo>
                    <a:pt x="11030" y="4438"/>
                    <a:pt x="10999" y="4438"/>
                    <a:pt x="10999" y="4407"/>
                  </a:cubicBezTo>
                  <a:cubicBezTo>
                    <a:pt x="10937" y="4375"/>
                    <a:pt x="10874" y="4313"/>
                    <a:pt x="10843" y="4250"/>
                  </a:cubicBezTo>
                  <a:cubicBezTo>
                    <a:pt x="10812" y="4250"/>
                    <a:pt x="10812" y="4188"/>
                    <a:pt x="10780" y="4157"/>
                  </a:cubicBezTo>
                  <a:cubicBezTo>
                    <a:pt x="10780" y="4125"/>
                    <a:pt x="10780" y="4094"/>
                    <a:pt x="10749" y="4063"/>
                  </a:cubicBezTo>
                  <a:cubicBezTo>
                    <a:pt x="10562" y="3688"/>
                    <a:pt x="10562" y="3688"/>
                    <a:pt x="10874" y="3344"/>
                  </a:cubicBezTo>
                  <a:cubicBezTo>
                    <a:pt x="10905" y="3344"/>
                    <a:pt x="10937" y="3282"/>
                    <a:pt x="10937" y="3250"/>
                  </a:cubicBezTo>
                  <a:cubicBezTo>
                    <a:pt x="10937" y="3250"/>
                    <a:pt x="10968" y="3250"/>
                    <a:pt x="10968" y="3219"/>
                  </a:cubicBezTo>
                  <a:cubicBezTo>
                    <a:pt x="10968" y="3188"/>
                    <a:pt x="10968" y="3157"/>
                    <a:pt x="10968" y="3125"/>
                  </a:cubicBezTo>
                  <a:cubicBezTo>
                    <a:pt x="10937" y="3094"/>
                    <a:pt x="10905" y="3094"/>
                    <a:pt x="10874" y="3094"/>
                  </a:cubicBezTo>
                  <a:lnTo>
                    <a:pt x="10843" y="3094"/>
                  </a:lnTo>
                  <a:cubicBezTo>
                    <a:pt x="10812" y="3094"/>
                    <a:pt x="10749" y="3094"/>
                    <a:pt x="10718" y="3125"/>
                  </a:cubicBezTo>
                  <a:cubicBezTo>
                    <a:pt x="10687" y="3157"/>
                    <a:pt x="10687" y="3157"/>
                    <a:pt x="10687" y="3157"/>
                  </a:cubicBezTo>
                  <a:cubicBezTo>
                    <a:pt x="10655" y="3157"/>
                    <a:pt x="10655" y="3125"/>
                    <a:pt x="10655" y="3063"/>
                  </a:cubicBezTo>
                  <a:cubicBezTo>
                    <a:pt x="10530" y="2719"/>
                    <a:pt x="10405" y="2500"/>
                    <a:pt x="10187" y="2344"/>
                  </a:cubicBezTo>
                  <a:cubicBezTo>
                    <a:pt x="10124" y="2282"/>
                    <a:pt x="10062" y="2250"/>
                    <a:pt x="9999" y="2219"/>
                  </a:cubicBezTo>
                  <a:cubicBezTo>
                    <a:pt x="9937" y="2188"/>
                    <a:pt x="9843" y="2125"/>
                    <a:pt x="9780" y="2063"/>
                  </a:cubicBezTo>
                  <a:cubicBezTo>
                    <a:pt x="9749" y="2032"/>
                    <a:pt x="9718" y="1938"/>
                    <a:pt x="9687" y="1875"/>
                  </a:cubicBezTo>
                  <a:cubicBezTo>
                    <a:pt x="9655" y="1782"/>
                    <a:pt x="9655" y="1719"/>
                    <a:pt x="9593" y="1657"/>
                  </a:cubicBezTo>
                  <a:cubicBezTo>
                    <a:pt x="9530" y="1532"/>
                    <a:pt x="9437" y="1375"/>
                    <a:pt x="9280" y="1344"/>
                  </a:cubicBezTo>
                  <a:cubicBezTo>
                    <a:pt x="9062" y="1250"/>
                    <a:pt x="8874" y="1125"/>
                    <a:pt x="8718" y="938"/>
                  </a:cubicBezTo>
                  <a:cubicBezTo>
                    <a:pt x="8499" y="782"/>
                    <a:pt x="8312" y="594"/>
                    <a:pt x="8062" y="532"/>
                  </a:cubicBezTo>
                  <a:cubicBezTo>
                    <a:pt x="7999" y="500"/>
                    <a:pt x="7968" y="500"/>
                    <a:pt x="7905" y="469"/>
                  </a:cubicBezTo>
                  <a:lnTo>
                    <a:pt x="7937" y="469"/>
                  </a:lnTo>
                  <a:cubicBezTo>
                    <a:pt x="7999" y="500"/>
                    <a:pt x="8030" y="500"/>
                    <a:pt x="8093" y="500"/>
                  </a:cubicBezTo>
                  <a:cubicBezTo>
                    <a:pt x="8530" y="532"/>
                    <a:pt x="8905" y="719"/>
                    <a:pt x="9218" y="1000"/>
                  </a:cubicBezTo>
                  <a:cubicBezTo>
                    <a:pt x="9374" y="1125"/>
                    <a:pt x="9562" y="1188"/>
                    <a:pt x="9749" y="1219"/>
                  </a:cubicBezTo>
                  <a:cubicBezTo>
                    <a:pt x="10249" y="1219"/>
                    <a:pt x="10593" y="1438"/>
                    <a:pt x="10780" y="1844"/>
                  </a:cubicBezTo>
                  <a:cubicBezTo>
                    <a:pt x="10780" y="1844"/>
                    <a:pt x="10812" y="1907"/>
                    <a:pt x="10874" y="1938"/>
                  </a:cubicBezTo>
                  <a:cubicBezTo>
                    <a:pt x="10905" y="1938"/>
                    <a:pt x="10968" y="1907"/>
                    <a:pt x="10968" y="1907"/>
                  </a:cubicBezTo>
                  <a:lnTo>
                    <a:pt x="10968" y="1875"/>
                  </a:lnTo>
                  <a:cubicBezTo>
                    <a:pt x="11062" y="1875"/>
                    <a:pt x="11155" y="1907"/>
                    <a:pt x="11249" y="2000"/>
                  </a:cubicBezTo>
                  <a:cubicBezTo>
                    <a:pt x="11343" y="2094"/>
                    <a:pt x="11374" y="2188"/>
                    <a:pt x="11374" y="2250"/>
                  </a:cubicBezTo>
                  <a:lnTo>
                    <a:pt x="11343" y="2250"/>
                  </a:lnTo>
                  <a:cubicBezTo>
                    <a:pt x="11312" y="2250"/>
                    <a:pt x="11280" y="2250"/>
                    <a:pt x="11280" y="2250"/>
                  </a:cubicBezTo>
                  <a:cubicBezTo>
                    <a:pt x="11218" y="2219"/>
                    <a:pt x="11124" y="2219"/>
                    <a:pt x="11030" y="2250"/>
                  </a:cubicBezTo>
                  <a:cubicBezTo>
                    <a:pt x="10999" y="2250"/>
                    <a:pt x="10999" y="2282"/>
                    <a:pt x="10968" y="2344"/>
                  </a:cubicBezTo>
                  <a:cubicBezTo>
                    <a:pt x="10968" y="2375"/>
                    <a:pt x="10999" y="2407"/>
                    <a:pt x="11030" y="2407"/>
                  </a:cubicBezTo>
                  <a:cubicBezTo>
                    <a:pt x="11093" y="2438"/>
                    <a:pt x="11155" y="2469"/>
                    <a:pt x="11218" y="2469"/>
                  </a:cubicBezTo>
                  <a:cubicBezTo>
                    <a:pt x="11343" y="2532"/>
                    <a:pt x="11499" y="2594"/>
                    <a:pt x="11624" y="2657"/>
                  </a:cubicBezTo>
                  <a:cubicBezTo>
                    <a:pt x="11718" y="2688"/>
                    <a:pt x="11812" y="2750"/>
                    <a:pt x="11874" y="2844"/>
                  </a:cubicBezTo>
                  <a:cubicBezTo>
                    <a:pt x="11968" y="2938"/>
                    <a:pt x="12030" y="2969"/>
                    <a:pt x="11812" y="3219"/>
                  </a:cubicBezTo>
                  <a:close/>
                  <a:moveTo>
                    <a:pt x="6093" y="8094"/>
                  </a:moveTo>
                  <a:lnTo>
                    <a:pt x="6093" y="8094"/>
                  </a:lnTo>
                  <a:cubicBezTo>
                    <a:pt x="6249" y="7875"/>
                    <a:pt x="6249" y="7875"/>
                    <a:pt x="6249" y="7875"/>
                  </a:cubicBezTo>
                  <a:cubicBezTo>
                    <a:pt x="6280" y="7875"/>
                    <a:pt x="6280" y="7907"/>
                    <a:pt x="6280" y="7907"/>
                  </a:cubicBezTo>
                  <a:cubicBezTo>
                    <a:pt x="6343" y="7969"/>
                    <a:pt x="6405" y="8032"/>
                    <a:pt x="6468" y="8094"/>
                  </a:cubicBezTo>
                  <a:cubicBezTo>
                    <a:pt x="6937" y="8437"/>
                    <a:pt x="7405" y="8562"/>
                    <a:pt x="7905" y="8437"/>
                  </a:cubicBezTo>
                  <a:cubicBezTo>
                    <a:pt x="7905" y="8437"/>
                    <a:pt x="7937" y="8437"/>
                    <a:pt x="7968" y="8437"/>
                  </a:cubicBezTo>
                  <a:cubicBezTo>
                    <a:pt x="7999" y="8437"/>
                    <a:pt x="8062" y="8406"/>
                    <a:pt x="8093" y="8406"/>
                  </a:cubicBezTo>
                  <a:cubicBezTo>
                    <a:pt x="8155" y="8437"/>
                    <a:pt x="8218" y="8468"/>
                    <a:pt x="8280" y="8531"/>
                  </a:cubicBezTo>
                  <a:cubicBezTo>
                    <a:pt x="8218" y="8562"/>
                    <a:pt x="8187" y="8593"/>
                    <a:pt x="8124" y="8624"/>
                  </a:cubicBezTo>
                  <a:cubicBezTo>
                    <a:pt x="7437" y="9031"/>
                    <a:pt x="6562" y="8749"/>
                    <a:pt x="6062" y="8282"/>
                  </a:cubicBezTo>
                  <a:cubicBezTo>
                    <a:pt x="6062" y="8250"/>
                    <a:pt x="6030" y="8219"/>
                    <a:pt x="6030" y="8188"/>
                  </a:cubicBezTo>
                  <a:cubicBezTo>
                    <a:pt x="6030" y="8157"/>
                    <a:pt x="6030" y="8157"/>
                    <a:pt x="6030" y="8125"/>
                  </a:cubicBezTo>
                  <a:cubicBezTo>
                    <a:pt x="6062" y="8157"/>
                    <a:pt x="6062" y="8125"/>
                    <a:pt x="6093" y="8094"/>
                  </a:cubicBezTo>
                  <a:close/>
                  <a:moveTo>
                    <a:pt x="8499" y="8282"/>
                  </a:moveTo>
                  <a:lnTo>
                    <a:pt x="8499" y="8282"/>
                  </a:lnTo>
                  <a:cubicBezTo>
                    <a:pt x="8374" y="8250"/>
                    <a:pt x="8343" y="8219"/>
                    <a:pt x="8343" y="8219"/>
                  </a:cubicBezTo>
                  <a:cubicBezTo>
                    <a:pt x="8343" y="8188"/>
                    <a:pt x="8343" y="8157"/>
                    <a:pt x="8374" y="8032"/>
                  </a:cubicBezTo>
                  <a:cubicBezTo>
                    <a:pt x="8405" y="8032"/>
                    <a:pt x="8405" y="8032"/>
                    <a:pt x="8405" y="8000"/>
                  </a:cubicBezTo>
                  <a:cubicBezTo>
                    <a:pt x="8437" y="7969"/>
                    <a:pt x="8437" y="7938"/>
                    <a:pt x="8468" y="7907"/>
                  </a:cubicBezTo>
                  <a:cubicBezTo>
                    <a:pt x="8468" y="7844"/>
                    <a:pt x="8437" y="7813"/>
                    <a:pt x="8437" y="7782"/>
                  </a:cubicBezTo>
                  <a:lnTo>
                    <a:pt x="8437" y="7750"/>
                  </a:lnTo>
                  <a:cubicBezTo>
                    <a:pt x="8437" y="7719"/>
                    <a:pt x="8405" y="7688"/>
                    <a:pt x="8374" y="7688"/>
                  </a:cubicBezTo>
                  <a:lnTo>
                    <a:pt x="8343" y="7688"/>
                  </a:lnTo>
                  <a:cubicBezTo>
                    <a:pt x="8312" y="7688"/>
                    <a:pt x="8312" y="7688"/>
                    <a:pt x="8280" y="7719"/>
                  </a:cubicBezTo>
                  <a:cubicBezTo>
                    <a:pt x="8249" y="7719"/>
                    <a:pt x="8249" y="7719"/>
                    <a:pt x="8249" y="7719"/>
                  </a:cubicBezTo>
                  <a:cubicBezTo>
                    <a:pt x="8249" y="7750"/>
                    <a:pt x="8218" y="7750"/>
                    <a:pt x="8218" y="7782"/>
                  </a:cubicBezTo>
                  <a:cubicBezTo>
                    <a:pt x="7780" y="8282"/>
                    <a:pt x="7468" y="8313"/>
                    <a:pt x="6874" y="7969"/>
                  </a:cubicBezTo>
                  <a:cubicBezTo>
                    <a:pt x="6593" y="7813"/>
                    <a:pt x="6405" y="7594"/>
                    <a:pt x="6249" y="7282"/>
                  </a:cubicBezTo>
                  <a:cubicBezTo>
                    <a:pt x="6249" y="7250"/>
                    <a:pt x="6218" y="7250"/>
                    <a:pt x="6218" y="7219"/>
                  </a:cubicBezTo>
                  <a:cubicBezTo>
                    <a:pt x="6249" y="7219"/>
                    <a:pt x="6249" y="7219"/>
                    <a:pt x="6280" y="7219"/>
                  </a:cubicBezTo>
                  <a:cubicBezTo>
                    <a:pt x="6405" y="7156"/>
                    <a:pt x="6562" y="7063"/>
                    <a:pt x="6593" y="6969"/>
                  </a:cubicBezTo>
                  <a:cubicBezTo>
                    <a:pt x="6624" y="6907"/>
                    <a:pt x="6655" y="6844"/>
                    <a:pt x="6718" y="6813"/>
                  </a:cubicBezTo>
                  <a:cubicBezTo>
                    <a:pt x="6749" y="6813"/>
                    <a:pt x="6812" y="6844"/>
                    <a:pt x="6905" y="6875"/>
                  </a:cubicBezTo>
                  <a:cubicBezTo>
                    <a:pt x="7124" y="7063"/>
                    <a:pt x="7343" y="7000"/>
                    <a:pt x="7530" y="6938"/>
                  </a:cubicBezTo>
                  <a:cubicBezTo>
                    <a:pt x="7562" y="6907"/>
                    <a:pt x="7624" y="6907"/>
                    <a:pt x="7655" y="6875"/>
                  </a:cubicBezTo>
                  <a:cubicBezTo>
                    <a:pt x="7905" y="6813"/>
                    <a:pt x="8093" y="6594"/>
                    <a:pt x="8093" y="6344"/>
                  </a:cubicBezTo>
                  <a:cubicBezTo>
                    <a:pt x="8124" y="6188"/>
                    <a:pt x="8155" y="6157"/>
                    <a:pt x="8343" y="6157"/>
                  </a:cubicBezTo>
                  <a:cubicBezTo>
                    <a:pt x="8437" y="6157"/>
                    <a:pt x="8437" y="6157"/>
                    <a:pt x="8437" y="6157"/>
                  </a:cubicBezTo>
                  <a:cubicBezTo>
                    <a:pt x="8655" y="6157"/>
                    <a:pt x="8874" y="6157"/>
                    <a:pt x="9062" y="6344"/>
                  </a:cubicBezTo>
                  <a:cubicBezTo>
                    <a:pt x="9312" y="6563"/>
                    <a:pt x="9655" y="6532"/>
                    <a:pt x="9968" y="6532"/>
                  </a:cubicBezTo>
                  <a:cubicBezTo>
                    <a:pt x="9999" y="6532"/>
                    <a:pt x="9999" y="6532"/>
                    <a:pt x="9999" y="6532"/>
                  </a:cubicBezTo>
                  <a:cubicBezTo>
                    <a:pt x="10093" y="6532"/>
                    <a:pt x="10124" y="6532"/>
                    <a:pt x="10124" y="6563"/>
                  </a:cubicBezTo>
                  <a:cubicBezTo>
                    <a:pt x="10155" y="6563"/>
                    <a:pt x="10155" y="6594"/>
                    <a:pt x="10124" y="6688"/>
                  </a:cubicBezTo>
                  <a:cubicBezTo>
                    <a:pt x="10062" y="7000"/>
                    <a:pt x="9812" y="7156"/>
                    <a:pt x="9468" y="7125"/>
                  </a:cubicBezTo>
                  <a:cubicBezTo>
                    <a:pt x="9468" y="7125"/>
                    <a:pt x="9405" y="7125"/>
                    <a:pt x="9374" y="7094"/>
                  </a:cubicBezTo>
                  <a:cubicBezTo>
                    <a:pt x="9343" y="7094"/>
                    <a:pt x="9280" y="7063"/>
                    <a:pt x="9218" y="7063"/>
                  </a:cubicBezTo>
                  <a:cubicBezTo>
                    <a:pt x="9124" y="7063"/>
                    <a:pt x="9030" y="7094"/>
                    <a:pt x="8937" y="7094"/>
                  </a:cubicBezTo>
                  <a:cubicBezTo>
                    <a:pt x="8905" y="7125"/>
                    <a:pt x="8874" y="7125"/>
                    <a:pt x="8843" y="7125"/>
                  </a:cubicBezTo>
                  <a:cubicBezTo>
                    <a:pt x="8812" y="7125"/>
                    <a:pt x="8780" y="7156"/>
                    <a:pt x="8780" y="7219"/>
                  </a:cubicBezTo>
                  <a:cubicBezTo>
                    <a:pt x="8780" y="7250"/>
                    <a:pt x="8812" y="7282"/>
                    <a:pt x="8843" y="7313"/>
                  </a:cubicBezTo>
                  <a:cubicBezTo>
                    <a:pt x="8874" y="7313"/>
                    <a:pt x="8905" y="7313"/>
                    <a:pt x="8937" y="7313"/>
                  </a:cubicBezTo>
                  <a:cubicBezTo>
                    <a:pt x="8999" y="7313"/>
                    <a:pt x="9062" y="7313"/>
                    <a:pt x="9124" y="7313"/>
                  </a:cubicBezTo>
                  <a:cubicBezTo>
                    <a:pt x="9187" y="7344"/>
                    <a:pt x="9249" y="7344"/>
                    <a:pt x="9280" y="7375"/>
                  </a:cubicBezTo>
                  <a:cubicBezTo>
                    <a:pt x="9343" y="7375"/>
                    <a:pt x="9374" y="7375"/>
                    <a:pt x="9437" y="7407"/>
                  </a:cubicBezTo>
                  <a:cubicBezTo>
                    <a:pt x="9499" y="7407"/>
                    <a:pt x="9655" y="7438"/>
                    <a:pt x="9687" y="7469"/>
                  </a:cubicBezTo>
                  <a:cubicBezTo>
                    <a:pt x="9687" y="7500"/>
                    <a:pt x="9655" y="7657"/>
                    <a:pt x="9624" y="7719"/>
                  </a:cubicBezTo>
                  <a:cubicBezTo>
                    <a:pt x="9530" y="8063"/>
                    <a:pt x="9187" y="8282"/>
                    <a:pt x="8687" y="8313"/>
                  </a:cubicBezTo>
                  <a:cubicBezTo>
                    <a:pt x="8687" y="8282"/>
                    <a:pt x="8687" y="8282"/>
                    <a:pt x="8655" y="8282"/>
                  </a:cubicBezTo>
                  <a:cubicBezTo>
                    <a:pt x="8593" y="8282"/>
                    <a:pt x="8562" y="8282"/>
                    <a:pt x="8499" y="8282"/>
                  </a:cubicBezTo>
                  <a:close/>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Freeform 69"/>
            <p:cNvSpPr>
              <a:spLocks noChangeArrowheads="1"/>
            </p:cNvSpPr>
            <p:nvPr/>
          </p:nvSpPr>
          <p:spPr bwMode="auto">
            <a:xfrm>
              <a:off x="4601481" y="271121"/>
              <a:ext cx="1046162" cy="1103313"/>
            </a:xfrm>
            <a:custGeom>
              <a:avLst/>
              <a:gdLst>
                <a:gd name="T0" fmla="*/ 31 w 2907"/>
                <a:gd name="T1" fmla="*/ 2968 h 3063"/>
                <a:gd name="T2" fmla="*/ 62 w 2907"/>
                <a:gd name="T3" fmla="*/ 3062 h 3063"/>
                <a:gd name="T4" fmla="*/ 125 w 2907"/>
                <a:gd name="T5" fmla="*/ 3062 h 3063"/>
                <a:gd name="T6" fmla="*/ 594 w 2907"/>
                <a:gd name="T7" fmla="*/ 2843 h 3063"/>
                <a:gd name="T8" fmla="*/ 625 w 2907"/>
                <a:gd name="T9" fmla="*/ 2531 h 3063"/>
                <a:gd name="T10" fmla="*/ 1406 w 2907"/>
                <a:gd name="T11" fmla="*/ 1593 h 3063"/>
                <a:gd name="T12" fmla="*/ 1687 w 2907"/>
                <a:gd name="T13" fmla="*/ 1625 h 3063"/>
                <a:gd name="T14" fmla="*/ 1969 w 2907"/>
                <a:gd name="T15" fmla="*/ 1656 h 3063"/>
                <a:gd name="T16" fmla="*/ 1969 w 2907"/>
                <a:gd name="T17" fmla="*/ 1656 h 3063"/>
                <a:gd name="T18" fmla="*/ 2281 w 2907"/>
                <a:gd name="T19" fmla="*/ 2031 h 3063"/>
                <a:gd name="T20" fmla="*/ 2500 w 2907"/>
                <a:gd name="T21" fmla="*/ 2062 h 3063"/>
                <a:gd name="T22" fmla="*/ 2687 w 2907"/>
                <a:gd name="T23" fmla="*/ 1031 h 3063"/>
                <a:gd name="T24" fmla="*/ 2219 w 2907"/>
                <a:gd name="T25" fmla="*/ 500 h 3063"/>
                <a:gd name="T26" fmla="*/ 2312 w 2907"/>
                <a:gd name="T27" fmla="*/ 218 h 3063"/>
                <a:gd name="T28" fmla="*/ 2250 w 2907"/>
                <a:gd name="T29" fmla="*/ 93 h 3063"/>
                <a:gd name="T30" fmla="*/ 2125 w 2907"/>
                <a:gd name="T31" fmla="*/ 125 h 3063"/>
                <a:gd name="T32" fmla="*/ 1531 w 2907"/>
                <a:gd name="T33" fmla="*/ 468 h 3063"/>
                <a:gd name="T34" fmla="*/ 1406 w 2907"/>
                <a:gd name="T35" fmla="*/ 500 h 3063"/>
                <a:gd name="T36" fmla="*/ 1187 w 2907"/>
                <a:gd name="T37" fmla="*/ 250 h 3063"/>
                <a:gd name="T38" fmla="*/ 1187 w 2907"/>
                <a:gd name="T39" fmla="*/ 93 h 3063"/>
                <a:gd name="T40" fmla="*/ 1031 w 2907"/>
                <a:gd name="T41" fmla="*/ 31 h 3063"/>
                <a:gd name="T42" fmla="*/ 906 w 2907"/>
                <a:gd name="T43" fmla="*/ 187 h 3063"/>
                <a:gd name="T44" fmla="*/ 750 w 2907"/>
                <a:gd name="T45" fmla="*/ 625 h 3063"/>
                <a:gd name="T46" fmla="*/ 625 w 2907"/>
                <a:gd name="T47" fmla="*/ 750 h 3063"/>
                <a:gd name="T48" fmla="*/ 719 w 2907"/>
                <a:gd name="T49" fmla="*/ 906 h 3063"/>
                <a:gd name="T50" fmla="*/ 969 w 2907"/>
                <a:gd name="T51" fmla="*/ 843 h 3063"/>
                <a:gd name="T52" fmla="*/ 2531 w 2907"/>
                <a:gd name="T53" fmla="*/ 1312 h 3063"/>
                <a:gd name="T54" fmla="*/ 2281 w 2907"/>
                <a:gd name="T55" fmla="*/ 1562 h 3063"/>
                <a:gd name="T56" fmla="*/ 2062 w 2907"/>
                <a:gd name="T57" fmla="*/ 1500 h 3063"/>
                <a:gd name="T58" fmla="*/ 2000 w 2907"/>
                <a:gd name="T59" fmla="*/ 1468 h 3063"/>
                <a:gd name="T60" fmla="*/ 1719 w 2907"/>
                <a:gd name="T61" fmla="*/ 1312 h 3063"/>
                <a:gd name="T62" fmla="*/ 312 w 2907"/>
                <a:gd name="T63" fmla="*/ 2500 h 3063"/>
                <a:gd name="T64" fmla="*/ 125 w 2907"/>
                <a:gd name="T65" fmla="*/ 2781 h 3063"/>
                <a:gd name="T66" fmla="*/ 31 w 2907"/>
                <a:gd name="T67" fmla="*/ 2968 h 3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7" h="3063">
                  <a:moveTo>
                    <a:pt x="31" y="2968"/>
                  </a:moveTo>
                  <a:lnTo>
                    <a:pt x="31" y="2968"/>
                  </a:lnTo>
                  <a:cubicBezTo>
                    <a:pt x="31" y="2968"/>
                    <a:pt x="31" y="2968"/>
                    <a:pt x="31" y="3000"/>
                  </a:cubicBezTo>
                  <a:cubicBezTo>
                    <a:pt x="31" y="3000"/>
                    <a:pt x="31" y="3031"/>
                    <a:pt x="62" y="3062"/>
                  </a:cubicBezTo>
                  <a:lnTo>
                    <a:pt x="94" y="3062"/>
                  </a:lnTo>
                  <a:cubicBezTo>
                    <a:pt x="125" y="3062"/>
                    <a:pt x="125" y="3062"/>
                    <a:pt x="125" y="3062"/>
                  </a:cubicBezTo>
                  <a:cubicBezTo>
                    <a:pt x="187" y="3031"/>
                    <a:pt x="219" y="3031"/>
                    <a:pt x="250" y="3000"/>
                  </a:cubicBezTo>
                  <a:cubicBezTo>
                    <a:pt x="375" y="2968"/>
                    <a:pt x="469" y="2906"/>
                    <a:pt x="594" y="2843"/>
                  </a:cubicBezTo>
                  <a:cubicBezTo>
                    <a:pt x="656" y="2812"/>
                    <a:pt x="656" y="2687"/>
                    <a:pt x="625" y="2562"/>
                  </a:cubicBezTo>
                  <a:cubicBezTo>
                    <a:pt x="625" y="2531"/>
                    <a:pt x="625" y="2531"/>
                    <a:pt x="625" y="2531"/>
                  </a:cubicBezTo>
                  <a:cubicBezTo>
                    <a:pt x="562" y="2250"/>
                    <a:pt x="594" y="2000"/>
                    <a:pt x="750" y="1843"/>
                  </a:cubicBezTo>
                  <a:cubicBezTo>
                    <a:pt x="906" y="1656"/>
                    <a:pt x="1125" y="1562"/>
                    <a:pt x="1406" y="1593"/>
                  </a:cubicBezTo>
                  <a:cubicBezTo>
                    <a:pt x="1469" y="1593"/>
                    <a:pt x="1531" y="1593"/>
                    <a:pt x="1594" y="1593"/>
                  </a:cubicBezTo>
                  <a:cubicBezTo>
                    <a:pt x="1625" y="1593"/>
                    <a:pt x="1656" y="1625"/>
                    <a:pt x="1687" y="1625"/>
                  </a:cubicBezTo>
                  <a:cubicBezTo>
                    <a:pt x="1750" y="1625"/>
                    <a:pt x="1844" y="1625"/>
                    <a:pt x="1906" y="1656"/>
                  </a:cubicBezTo>
                  <a:cubicBezTo>
                    <a:pt x="1969" y="1656"/>
                    <a:pt x="1969" y="1656"/>
                    <a:pt x="1969" y="1656"/>
                  </a:cubicBezTo>
                  <a:lnTo>
                    <a:pt x="1969" y="1656"/>
                  </a:lnTo>
                  <a:lnTo>
                    <a:pt x="1969" y="1656"/>
                  </a:lnTo>
                  <a:cubicBezTo>
                    <a:pt x="2031" y="1718"/>
                    <a:pt x="2031" y="1718"/>
                    <a:pt x="2031" y="1718"/>
                  </a:cubicBezTo>
                  <a:cubicBezTo>
                    <a:pt x="2094" y="1812"/>
                    <a:pt x="2187" y="1937"/>
                    <a:pt x="2281" y="2031"/>
                  </a:cubicBezTo>
                  <a:cubicBezTo>
                    <a:pt x="2312" y="2062"/>
                    <a:pt x="2344" y="2093"/>
                    <a:pt x="2406" y="2093"/>
                  </a:cubicBezTo>
                  <a:cubicBezTo>
                    <a:pt x="2437" y="2093"/>
                    <a:pt x="2469" y="2062"/>
                    <a:pt x="2500" y="2062"/>
                  </a:cubicBezTo>
                  <a:lnTo>
                    <a:pt x="2500" y="2062"/>
                  </a:lnTo>
                  <a:cubicBezTo>
                    <a:pt x="2812" y="1781"/>
                    <a:pt x="2906" y="1343"/>
                    <a:pt x="2687" y="1031"/>
                  </a:cubicBezTo>
                  <a:cubicBezTo>
                    <a:pt x="2594" y="843"/>
                    <a:pt x="2437" y="718"/>
                    <a:pt x="2281" y="593"/>
                  </a:cubicBezTo>
                  <a:cubicBezTo>
                    <a:pt x="2187" y="562"/>
                    <a:pt x="2187" y="531"/>
                    <a:pt x="2219" y="500"/>
                  </a:cubicBezTo>
                  <a:cubicBezTo>
                    <a:pt x="2250" y="437"/>
                    <a:pt x="2281" y="406"/>
                    <a:pt x="2312" y="343"/>
                  </a:cubicBezTo>
                  <a:cubicBezTo>
                    <a:pt x="2312" y="281"/>
                    <a:pt x="2312" y="250"/>
                    <a:pt x="2312" y="218"/>
                  </a:cubicBezTo>
                  <a:cubicBezTo>
                    <a:pt x="2312" y="187"/>
                    <a:pt x="2312" y="187"/>
                    <a:pt x="2312" y="156"/>
                  </a:cubicBezTo>
                  <a:cubicBezTo>
                    <a:pt x="2312" y="125"/>
                    <a:pt x="2281" y="93"/>
                    <a:pt x="2250" y="93"/>
                  </a:cubicBezTo>
                  <a:cubicBezTo>
                    <a:pt x="2219" y="62"/>
                    <a:pt x="2187" y="93"/>
                    <a:pt x="2156" y="93"/>
                  </a:cubicBezTo>
                  <a:cubicBezTo>
                    <a:pt x="2156" y="93"/>
                    <a:pt x="2156" y="125"/>
                    <a:pt x="2125" y="125"/>
                  </a:cubicBezTo>
                  <a:cubicBezTo>
                    <a:pt x="2094" y="156"/>
                    <a:pt x="2062" y="187"/>
                    <a:pt x="2031" y="218"/>
                  </a:cubicBezTo>
                  <a:cubicBezTo>
                    <a:pt x="1937" y="437"/>
                    <a:pt x="1812" y="531"/>
                    <a:pt x="1531" y="468"/>
                  </a:cubicBezTo>
                  <a:cubicBezTo>
                    <a:pt x="1500" y="468"/>
                    <a:pt x="1469" y="468"/>
                    <a:pt x="1437" y="468"/>
                  </a:cubicBezTo>
                  <a:cubicBezTo>
                    <a:pt x="1406" y="500"/>
                    <a:pt x="1406" y="500"/>
                    <a:pt x="1406" y="500"/>
                  </a:cubicBezTo>
                  <a:cubicBezTo>
                    <a:pt x="1312" y="500"/>
                    <a:pt x="1219" y="500"/>
                    <a:pt x="1125" y="500"/>
                  </a:cubicBezTo>
                  <a:cubicBezTo>
                    <a:pt x="1125" y="406"/>
                    <a:pt x="1156" y="312"/>
                    <a:pt x="1187" y="250"/>
                  </a:cubicBezTo>
                  <a:cubicBezTo>
                    <a:pt x="1187" y="218"/>
                    <a:pt x="1187" y="156"/>
                    <a:pt x="1187" y="125"/>
                  </a:cubicBezTo>
                  <a:cubicBezTo>
                    <a:pt x="1187" y="125"/>
                    <a:pt x="1187" y="125"/>
                    <a:pt x="1187" y="93"/>
                  </a:cubicBezTo>
                  <a:cubicBezTo>
                    <a:pt x="1187" y="62"/>
                    <a:pt x="1156" y="31"/>
                    <a:pt x="1125" y="31"/>
                  </a:cubicBezTo>
                  <a:cubicBezTo>
                    <a:pt x="1094" y="0"/>
                    <a:pt x="1062" y="0"/>
                    <a:pt x="1031" y="31"/>
                  </a:cubicBezTo>
                  <a:cubicBezTo>
                    <a:pt x="1031" y="62"/>
                    <a:pt x="1000" y="62"/>
                    <a:pt x="1000" y="62"/>
                  </a:cubicBezTo>
                  <a:cubicBezTo>
                    <a:pt x="969" y="93"/>
                    <a:pt x="937" y="125"/>
                    <a:pt x="906" y="187"/>
                  </a:cubicBezTo>
                  <a:cubicBezTo>
                    <a:pt x="875" y="250"/>
                    <a:pt x="844" y="312"/>
                    <a:pt x="844" y="406"/>
                  </a:cubicBezTo>
                  <a:cubicBezTo>
                    <a:pt x="812" y="468"/>
                    <a:pt x="781" y="562"/>
                    <a:pt x="750" y="625"/>
                  </a:cubicBezTo>
                  <a:cubicBezTo>
                    <a:pt x="750" y="656"/>
                    <a:pt x="719" y="687"/>
                    <a:pt x="687" y="718"/>
                  </a:cubicBezTo>
                  <a:cubicBezTo>
                    <a:pt x="656" y="718"/>
                    <a:pt x="656" y="750"/>
                    <a:pt x="625" y="750"/>
                  </a:cubicBezTo>
                  <a:cubicBezTo>
                    <a:pt x="625" y="781"/>
                    <a:pt x="594" y="843"/>
                    <a:pt x="625" y="875"/>
                  </a:cubicBezTo>
                  <a:cubicBezTo>
                    <a:pt x="656" y="906"/>
                    <a:pt x="687" y="906"/>
                    <a:pt x="719" y="906"/>
                  </a:cubicBezTo>
                  <a:cubicBezTo>
                    <a:pt x="750" y="906"/>
                    <a:pt x="781" y="906"/>
                    <a:pt x="781" y="906"/>
                  </a:cubicBezTo>
                  <a:cubicBezTo>
                    <a:pt x="844" y="875"/>
                    <a:pt x="906" y="875"/>
                    <a:pt x="969" y="843"/>
                  </a:cubicBezTo>
                  <a:cubicBezTo>
                    <a:pt x="1281" y="718"/>
                    <a:pt x="1625" y="750"/>
                    <a:pt x="1937" y="781"/>
                  </a:cubicBezTo>
                  <a:cubicBezTo>
                    <a:pt x="2219" y="812"/>
                    <a:pt x="2469" y="1062"/>
                    <a:pt x="2531" y="1312"/>
                  </a:cubicBezTo>
                  <a:cubicBezTo>
                    <a:pt x="2562" y="1500"/>
                    <a:pt x="2531" y="1562"/>
                    <a:pt x="2500" y="1593"/>
                  </a:cubicBezTo>
                  <a:cubicBezTo>
                    <a:pt x="2469" y="1625"/>
                    <a:pt x="2375" y="1625"/>
                    <a:pt x="2281" y="1562"/>
                  </a:cubicBezTo>
                  <a:cubicBezTo>
                    <a:pt x="2219" y="1562"/>
                    <a:pt x="2156" y="1531"/>
                    <a:pt x="2094" y="1531"/>
                  </a:cubicBezTo>
                  <a:cubicBezTo>
                    <a:pt x="2062" y="1500"/>
                    <a:pt x="2062" y="1500"/>
                    <a:pt x="2062" y="1500"/>
                  </a:cubicBezTo>
                  <a:lnTo>
                    <a:pt x="2031" y="1468"/>
                  </a:lnTo>
                  <a:cubicBezTo>
                    <a:pt x="2000" y="1468"/>
                    <a:pt x="2000" y="1468"/>
                    <a:pt x="2000" y="1468"/>
                  </a:cubicBezTo>
                  <a:cubicBezTo>
                    <a:pt x="2000" y="1468"/>
                    <a:pt x="1969" y="1468"/>
                    <a:pt x="1969" y="1437"/>
                  </a:cubicBezTo>
                  <a:cubicBezTo>
                    <a:pt x="1875" y="1406"/>
                    <a:pt x="1812" y="1343"/>
                    <a:pt x="1719" y="1312"/>
                  </a:cubicBezTo>
                  <a:cubicBezTo>
                    <a:pt x="1281" y="1250"/>
                    <a:pt x="906" y="1312"/>
                    <a:pt x="625" y="1562"/>
                  </a:cubicBezTo>
                  <a:cubicBezTo>
                    <a:pt x="312" y="1812"/>
                    <a:pt x="187" y="2156"/>
                    <a:pt x="312" y="2500"/>
                  </a:cubicBezTo>
                  <a:cubicBezTo>
                    <a:pt x="344" y="2562"/>
                    <a:pt x="344" y="2656"/>
                    <a:pt x="187" y="2750"/>
                  </a:cubicBezTo>
                  <a:cubicBezTo>
                    <a:pt x="187" y="2781"/>
                    <a:pt x="156" y="2781"/>
                    <a:pt x="125" y="2781"/>
                  </a:cubicBezTo>
                  <a:cubicBezTo>
                    <a:pt x="94" y="2812"/>
                    <a:pt x="62" y="2812"/>
                    <a:pt x="62" y="2843"/>
                  </a:cubicBezTo>
                  <a:cubicBezTo>
                    <a:pt x="0" y="2875"/>
                    <a:pt x="0" y="2937"/>
                    <a:pt x="31" y="296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Freeform 70"/>
            <p:cNvSpPr>
              <a:spLocks noChangeArrowheads="1"/>
            </p:cNvSpPr>
            <p:nvPr/>
          </p:nvSpPr>
          <p:spPr bwMode="auto">
            <a:xfrm>
              <a:off x="6862086" y="450509"/>
              <a:ext cx="550863" cy="473077"/>
            </a:xfrm>
            <a:custGeom>
              <a:avLst/>
              <a:gdLst>
                <a:gd name="T0" fmla="*/ 63 w 1532"/>
                <a:gd name="T1" fmla="*/ 218 h 1313"/>
                <a:gd name="T2" fmla="*/ 63 w 1532"/>
                <a:gd name="T3" fmla="*/ 218 h 1313"/>
                <a:gd name="T4" fmla="*/ 94 w 1532"/>
                <a:gd name="T5" fmla="*/ 218 h 1313"/>
                <a:gd name="T6" fmla="*/ 219 w 1532"/>
                <a:gd name="T7" fmla="*/ 281 h 1313"/>
                <a:gd name="T8" fmla="*/ 281 w 1532"/>
                <a:gd name="T9" fmla="*/ 343 h 1313"/>
                <a:gd name="T10" fmla="*/ 469 w 1532"/>
                <a:gd name="T11" fmla="*/ 437 h 1313"/>
                <a:gd name="T12" fmla="*/ 656 w 1532"/>
                <a:gd name="T13" fmla="*/ 687 h 1313"/>
                <a:gd name="T14" fmla="*/ 438 w 1532"/>
                <a:gd name="T15" fmla="*/ 718 h 1313"/>
                <a:gd name="T16" fmla="*/ 344 w 1532"/>
                <a:gd name="T17" fmla="*/ 750 h 1313"/>
                <a:gd name="T18" fmla="*/ 313 w 1532"/>
                <a:gd name="T19" fmla="*/ 843 h 1313"/>
                <a:gd name="T20" fmla="*/ 375 w 1532"/>
                <a:gd name="T21" fmla="*/ 906 h 1313"/>
                <a:gd name="T22" fmla="*/ 594 w 1532"/>
                <a:gd name="T23" fmla="*/ 1000 h 1313"/>
                <a:gd name="T24" fmla="*/ 1156 w 1532"/>
                <a:gd name="T25" fmla="*/ 1156 h 1313"/>
                <a:gd name="T26" fmla="*/ 1313 w 1532"/>
                <a:gd name="T27" fmla="*/ 1250 h 1313"/>
                <a:gd name="T28" fmla="*/ 1375 w 1532"/>
                <a:gd name="T29" fmla="*/ 1281 h 1313"/>
                <a:gd name="T30" fmla="*/ 1438 w 1532"/>
                <a:gd name="T31" fmla="*/ 1312 h 1313"/>
                <a:gd name="T32" fmla="*/ 1500 w 1532"/>
                <a:gd name="T33" fmla="*/ 1281 h 1313"/>
                <a:gd name="T34" fmla="*/ 1500 w 1532"/>
                <a:gd name="T35" fmla="*/ 1156 h 1313"/>
                <a:gd name="T36" fmla="*/ 1375 w 1532"/>
                <a:gd name="T37" fmla="*/ 937 h 1313"/>
                <a:gd name="T38" fmla="*/ 1344 w 1532"/>
                <a:gd name="T39" fmla="*/ 906 h 1313"/>
                <a:gd name="T40" fmla="*/ 1313 w 1532"/>
                <a:gd name="T41" fmla="*/ 875 h 1313"/>
                <a:gd name="T42" fmla="*/ 1375 w 1532"/>
                <a:gd name="T43" fmla="*/ 812 h 1313"/>
                <a:gd name="T44" fmla="*/ 1406 w 1532"/>
                <a:gd name="T45" fmla="*/ 562 h 1313"/>
                <a:gd name="T46" fmla="*/ 1094 w 1532"/>
                <a:gd name="T47" fmla="*/ 687 h 1313"/>
                <a:gd name="T48" fmla="*/ 1031 w 1532"/>
                <a:gd name="T49" fmla="*/ 656 h 1313"/>
                <a:gd name="T50" fmla="*/ 1000 w 1532"/>
                <a:gd name="T51" fmla="*/ 593 h 1313"/>
                <a:gd name="T52" fmla="*/ 906 w 1532"/>
                <a:gd name="T53" fmla="*/ 468 h 1313"/>
                <a:gd name="T54" fmla="*/ 344 w 1532"/>
                <a:gd name="T55" fmla="*/ 62 h 1313"/>
                <a:gd name="T56" fmla="*/ 156 w 1532"/>
                <a:gd name="T57" fmla="*/ 31 h 1313"/>
                <a:gd name="T58" fmla="*/ 94 w 1532"/>
                <a:gd name="T59" fmla="*/ 31 h 1313"/>
                <a:gd name="T60" fmla="*/ 0 w 1532"/>
                <a:gd name="T61" fmla="*/ 125 h 1313"/>
                <a:gd name="T62" fmla="*/ 63 w 1532"/>
                <a:gd name="T63" fmla="*/ 218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2" h="1313">
                  <a:moveTo>
                    <a:pt x="63" y="218"/>
                  </a:moveTo>
                  <a:lnTo>
                    <a:pt x="63" y="218"/>
                  </a:lnTo>
                  <a:cubicBezTo>
                    <a:pt x="94" y="218"/>
                    <a:pt x="94" y="218"/>
                    <a:pt x="94" y="218"/>
                  </a:cubicBezTo>
                  <a:cubicBezTo>
                    <a:pt x="156" y="250"/>
                    <a:pt x="188" y="250"/>
                    <a:pt x="219" y="281"/>
                  </a:cubicBezTo>
                  <a:cubicBezTo>
                    <a:pt x="219" y="312"/>
                    <a:pt x="250" y="312"/>
                    <a:pt x="281" y="343"/>
                  </a:cubicBezTo>
                  <a:cubicBezTo>
                    <a:pt x="375" y="375"/>
                    <a:pt x="438" y="406"/>
                    <a:pt x="469" y="437"/>
                  </a:cubicBezTo>
                  <a:cubicBezTo>
                    <a:pt x="563" y="531"/>
                    <a:pt x="594" y="593"/>
                    <a:pt x="656" y="687"/>
                  </a:cubicBezTo>
                  <a:cubicBezTo>
                    <a:pt x="594" y="687"/>
                    <a:pt x="500" y="718"/>
                    <a:pt x="438" y="718"/>
                  </a:cubicBezTo>
                  <a:cubicBezTo>
                    <a:pt x="406" y="718"/>
                    <a:pt x="375" y="750"/>
                    <a:pt x="344" y="750"/>
                  </a:cubicBezTo>
                  <a:cubicBezTo>
                    <a:pt x="313" y="781"/>
                    <a:pt x="313" y="812"/>
                    <a:pt x="313" y="843"/>
                  </a:cubicBezTo>
                  <a:cubicBezTo>
                    <a:pt x="313" y="875"/>
                    <a:pt x="344" y="906"/>
                    <a:pt x="375" y="906"/>
                  </a:cubicBezTo>
                  <a:cubicBezTo>
                    <a:pt x="438" y="937"/>
                    <a:pt x="531" y="968"/>
                    <a:pt x="594" y="1000"/>
                  </a:cubicBezTo>
                  <a:cubicBezTo>
                    <a:pt x="781" y="1031"/>
                    <a:pt x="969" y="1093"/>
                    <a:pt x="1156" y="1156"/>
                  </a:cubicBezTo>
                  <a:cubicBezTo>
                    <a:pt x="1219" y="1187"/>
                    <a:pt x="1250" y="1218"/>
                    <a:pt x="1313" y="1250"/>
                  </a:cubicBezTo>
                  <a:cubicBezTo>
                    <a:pt x="1344" y="1250"/>
                    <a:pt x="1375" y="1281"/>
                    <a:pt x="1375" y="1281"/>
                  </a:cubicBezTo>
                  <a:cubicBezTo>
                    <a:pt x="1406" y="1312"/>
                    <a:pt x="1406" y="1312"/>
                    <a:pt x="1438" y="1312"/>
                  </a:cubicBezTo>
                  <a:cubicBezTo>
                    <a:pt x="1469" y="1312"/>
                    <a:pt x="1469" y="1281"/>
                    <a:pt x="1500" y="1281"/>
                  </a:cubicBezTo>
                  <a:cubicBezTo>
                    <a:pt x="1531" y="1250"/>
                    <a:pt x="1531" y="1187"/>
                    <a:pt x="1500" y="1156"/>
                  </a:cubicBezTo>
                  <a:cubicBezTo>
                    <a:pt x="1375" y="937"/>
                    <a:pt x="1375" y="937"/>
                    <a:pt x="1375" y="937"/>
                  </a:cubicBezTo>
                  <a:cubicBezTo>
                    <a:pt x="1344" y="906"/>
                    <a:pt x="1344" y="906"/>
                    <a:pt x="1344" y="906"/>
                  </a:cubicBezTo>
                  <a:cubicBezTo>
                    <a:pt x="1313" y="875"/>
                    <a:pt x="1313" y="875"/>
                    <a:pt x="1313" y="875"/>
                  </a:cubicBezTo>
                  <a:cubicBezTo>
                    <a:pt x="1344" y="843"/>
                    <a:pt x="1344" y="812"/>
                    <a:pt x="1375" y="812"/>
                  </a:cubicBezTo>
                  <a:cubicBezTo>
                    <a:pt x="1406" y="718"/>
                    <a:pt x="1469" y="625"/>
                    <a:pt x="1406" y="562"/>
                  </a:cubicBezTo>
                  <a:cubicBezTo>
                    <a:pt x="1344" y="500"/>
                    <a:pt x="1250" y="562"/>
                    <a:pt x="1094" y="687"/>
                  </a:cubicBezTo>
                  <a:cubicBezTo>
                    <a:pt x="1063" y="687"/>
                    <a:pt x="1031" y="656"/>
                    <a:pt x="1031" y="656"/>
                  </a:cubicBezTo>
                  <a:cubicBezTo>
                    <a:pt x="1031" y="656"/>
                    <a:pt x="1031" y="625"/>
                    <a:pt x="1000" y="593"/>
                  </a:cubicBezTo>
                  <a:cubicBezTo>
                    <a:pt x="969" y="562"/>
                    <a:pt x="969" y="500"/>
                    <a:pt x="906" y="468"/>
                  </a:cubicBezTo>
                  <a:cubicBezTo>
                    <a:pt x="719" y="312"/>
                    <a:pt x="531" y="156"/>
                    <a:pt x="344" y="62"/>
                  </a:cubicBezTo>
                  <a:cubicBezTo>
                    <a:pt x="281" y="0"/>
                    <a:pt x="219" y="31"/>
                    <a:pt x="156" y="31"/>
                  </a:cubicBezTo>
                  <a:cubicBezTo>
                    <a:pt x="125" y="31"/>
                    <a:pt x="125" y="31"/>
                    <a:pt x="94" y="31"/>
                  </a:cubicBezTo>
                  <a:cubicBezTo>
                    <a:pt x="63" y="31"/>
                    <a:pt x="31" y="62"/>
                    <a:pt x="0" y="125"/>
                  </a:cubicBezTo>
                  <a:cubicBezTo>
                    <a:pt x="0" y="156"/>
                    <a:pt x="31" y="187"/>
                    <a:pt x="63" y="218"/>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Freeform 71"/>
            <p:cNvSpPr>
              <a:spLocks noChangeArrowheads="1"/>
            </p:cNvSpPr>
            <p:nvPr/>
          </p:nvSpPr>
          <p:spPr bwMode="auto">
            <a:xfrm>
              <a:off x="5827031" y="248899"/>
              <a:ext cx="415926" cy="685801"/>
            </a:xfrm>
            <a:custGeom>
              <a:avLst/>
              <a:gdLst>
                <a:gd name="T0" fmla="*/ 219 w 1156"/>
                <a:gd name="T1" fmla="*/ 844 h 1907"/>
                <a:gd name="T2" fmla="*/ 219 w 1156"/>
                <a:gd name="T3" fmla="*/ 844 h 1907"/>
                <a:gd name="T4" fmla="*/ 219 w 1156"/>
                <a:gd name="T5" fmla="*/ 844 h 1907"/>
                <a:gd name="T6" fmla="*/ 500 w 1156"/>
                <a:gd name="T7" fmla="*/ 1094 h 1907"/>
                <a:gd name="T8" fmla="*/ 531 w 1156"/>
                <a:gd name="T9" fmla="*/ 1500 h 1907"/>
                <a:gd name="T10" fmla="*/ 531 w 1156"/>
                <a:gd name="T11" fmla="*/ 1594 h 1907"/>
                <a:gd name="T12" fmla="*/ 563 w 1156"/>
                <a:gd name="T13" fmla="*/ 1844 h 1907"/>
                <a:gd name="T14" fmla="*/ 813 w 1156"/>
                <a:gd name="T15" fmla="*/ 1906 h 1907"/>
                <a:gd name="T16" fmla="*/ 906 w 1156"/>
                <a:gd name="T17" fmla="*/ 1906 h 1907"/>
                <a:gd name="T18" fmla="*/ 999 w 1156"/>
                <a:gd name="T19" fmla="*/ 1906 h 1907"/>
                <a:gd name="T20" fmla="*/ 1062 w 1156"/>
                <a:gd name="T21" fmla="*/ 1906 h 1907"/>
                <a:gd name="T22" fmla="*/ 1155 w 1156"/>
                <a:gd name="T23" fmla="*/ 1813 h 1907"/>
                <a:gd name="T24" fmla="*/ 1093 w 1156"/>
                <a:gd name="T25" fmla="*/ 1719 h 1907"/>
                <a:gd name="T26" fmla="*/ 813 w 1156"/>
                <a:gd name="T27" fmla="*/ 1281 h 1907"/>
                <a:gd name="T28" fmla="*/ 844 w 1156"/>
                <a:gd name="T29" fmla="*/ 1031 h 1907"/>
                <a:gd name="T30" fmla="*/ 844 w 1156"/>
                <a:gd name="T31" fmla="*/ 813 h 1907"/>
                <a:gd name="T32" fmla="*/ 813 w 1156"/>
                <a:gd name="T33" fmla="*/ 719 h 1907"/>
                <a:gd name="T34" fmla="*/ 813 w 1156"/>
                <a:gd name="T35" fmla="*/ 688 h 1907"/>
                <a:gd name="T36" fmla="*/ 750 w 1156"/>
                <a:gd name="T37" fmla="*/ 625 h 1907"/>
                <a:gd name="T38" fmla="*/ 656 w 1156"/>
                <a:gd name="T39" fmla="*/ 656 h 1907"/>
                <a:gd name="T40" fmla="*/ 594 w 1156"/>
                <a:gd name="T41" fmla="*/ 719 h 1907"/>
                <a:gd name="T42" fmla="*/ 594 w 1156"/>
                <a:gd name="T43" fmla="*/ 719 h 1907"/>
                <a:gd name="T44" fmla="*/ 469 w 1156"/>
                <a:gd name="T45" fmla="*/ 625 h 1907"/>
                <a:gd name="T46" fmla="*/ 406 w 1156"/>
                <a:gd name="T47" fmla="*/ 406 h 1907"/>
                <a:gd name="T48" fmla="*/ 375 w 1156"/>
                <a:gd name="T49" fmla="*/ 313 h 1907"/>
                <a:gd name="T50" fmla="*/ 344 w 1156"/>
                <a:gd name="T51" fmla="*/ 156 h 1907"/>
                <a:gd name="T52" fmla="*/ 313 w 1156"/>
                <a:gd name="T53" fmla="*/ 94 h 1907"/>
                <a:gd name="T54" fmla="*/ 250 w 1156"/>
                <a:gd name="T55" fmla="*/ 0 h 1907"/>
                <a:gd name="T56" fmla="*/ 156 w 1156"/>
                <a:gd name="T57" fmla="*/ 63 h 1907"/>
                <a:gd name="T58" fmla="*/ 94 w 1156"/>
                <a:gd name="T59" fmla="*/ 344 h 1907"/>
                <a:gd name="T60" fmla="*/ 63 w 1156"/>
                <a:gd name="T61" fmla="*/ 563 h 1907"/>
                <a:gd name="T62" fmla="*/ 219 w 1156"/>
                <a:gd name="T63" fmla="*/ 84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6" h="1907">
                  <a:moveTo>
                    <a:pt x="219" y="844"/>
                  </a:moveTo>
                  <a:lnTo>
                    <a:pt x="219" y="844"/>
                  </a:lnTo>
                  <a:lnTo>
                    <a:pt x="219" y="844"/>
                  </a:lnTo>
                  <a:cubicBezTo>
                    <a:pt x="344" y="906"/>
                    <a:pt x="469" y="1000"/>
                    <a:pt x="500" y="1094"/>
                  </a:cubicBezTo>
                  <a:cubicBezTo>
                    <a:pt x="563" y="1188"/>
                    <a:pt x="563" y="1344"/>
                    <a:pt x="531" y="1500"/>
                  </a:cubicBezTo>
                  <a:cubicBezTo>
                    <a:pt x="531" y="1594"/>
                    <a:pt x="531" y="1594"/>
                    <a:pt x="531" y="1594"/>
                  </a:cubicBezTo>
                  <a:cubicBezTo>
                    <a:pt x="531" y="1719"/>
                    <a:pt x="531" y="1781"/>
                    <a:pt x="563" y="1844"/>
                  </a:cubicBezTo>
                  <a:cubicBezTo>
                    <a:pt x="625" y="1875"/>
                    <a:pt x="688" y="1875"/>
                    <a:pt x="813" y="1906"/>
                  </a:cubicBezTo>
                  <a:cubicBezTo>
                    <a:pt x="844" y="1906"/>
                    <a:pt x="875" y="1906"/>
                    <a:pt x="906" y="1906"/>
                  </a:cubicBezTo>
                  <a:cubicBezTo>
                    <a:pt x="938" y="1906"/>
                    <a:pt x="968" y="1906"/>
                    <a:pt x="999" y="1906"/>
                  </a:cubicBezTo>
                  <a:cubicBezTo>
                    <a:pt x="1062" y="1906"/>
                    <a:pt x="1062" y="1906"/>
                    <a:pt x="1062" y="1906"/>
                  </a:cubicBezTo>
                  <a:cubicBezTo>
                    <a:pt x="1124" y="1906"/>
                    <a:pt x="1155" y="1844"/>
                    <a:pt x="1155" y="1813"/>
                  </a:cubicBezTo>
                  <a:cubicBezTo>
                    <a:pt x="1155" y="1781"/>
                    <a:pt x="1124" y="1719"/>
                    <a:pt x="1093" y="1719"/>
                  </a:cubicBezTo>
                  <a:cubicBezTo>
                    <a:pt x="968" y="1688"/>
                    <a:pt x="813" y="1625"/>
                    <a:pt x="813" y="1281"/>
                  </a:cubicBezTo>
                  <a:cubicBezTo>
                    <a:pt x="813" y="1219"/>
                    <a:pt x="813" y="1125"/>
                    <a:pt x="844" y="1031"/>
                  </a:cubicBezTo>
                  <a:cubicBezTo>
                    <a:pt x="844" y="969"/>
                    <a:pt x="844" y="875"/>
                    <a:pt x="844" y="813"/>
                  </a:cubicBezTo>
                  <a:cubicBezTo>
                    <a:pt x="844" y="781"/>
                    <a:pt x="844" y="750"/>
                    <a:pt x="813" y="719"/>
                  </a:cubicBezTo>
                  <a:lnTo>
                    <a:pt x="813" y="688"/>
                  </a:lnTo>
                  <a:cubicBezTo>
                    <a:pt x="781" y="656"/>
                    <a:pt x="781" y="625"/>
                    <a:pt x="750" y="625"/>
                  </a:cubicBezTo>
                  <a:cubicBezTo>
                    <a:pt x="719" y="625"/>
                    <a:pt x="688" y="656"/>
                    <a:pt x="656" y="656"/>
                  </a:cubicBezTo>
                  <a:cubicBezTo>
                    <a:pt x="656" y="688"/>
                    <a:pt x="625" y="719"/>
                    <a:pt x="594" y="719"/>
                  </a:cubicBezTo>
                  <a:lnTo>
                    <a:pt x="594" y="719"/>
                  </a:lnTo>
                  <a:cubicBezTo>
                    <a:pt x="563" y="719"/>
                    <a:pt x="531" y="688"/>
                    <a:pt x="469" y="625"/>
                  </a:cubicBezTo>
                  <a:cubicBezTo>
                    <a:pt x="438" y="563"/>
                    <a:pt x="406" y="500"/>
                    <a:pt x="406" y="406"/>
                  </a:cubicBezTo>
                  <a:cubicBezTo>
                    <a:pt x="375" y="375"/>
                    <a:pt x="375" y="344"/>
                    <a:pt x="375" y="313"/>
                  </a:cubicBezTo>
                  <a:cubicBezTo>
                    <a:pt x="344" y="250"/>
                    <a:pt x="344" y="219"/>
                    <a:pt x="344" y="156"/>
                  </a:cubicBezTo>
                  <a:cubicBezTo>
                    <a:pt x="344" y="125"/>
                    <a:pt x="344" y="94"/>
                    <a:pt x="313" y="94"/>
                  </a:cubicBezTo>
                  <a:cubicBezTo>
                    <a:pt x="313" y="31"/>
                    <a:pt x="281" y="31"/>
                    <a:pt x="250" y="0"/>
                  </a:cubicBezTo>
                  <a:cubicBezTo>
                    <a:pt x="219" y="0"/>
                    <a:pt x="156" y="31"/>
                    <a:pt x="156" y="63"/>
                  </a:cubicBezTo>
                  <a:cubicBezTo>
                    <a:pt x="125" y="156"/>
                    <a:pt x="94" y="250"/>
                    <a:pt x="94" y="344"/>
                  </a:cubicBezTo>
                  <a:cubicBezTo>
                    <a:pt x="94" y="438"/>
                    <a:pt x="63" y="500"/>
                    <a:pt x="63" y="563"/>
                  </a:cubicBezTo>
                  <a:cubicBezTo>
                    <a:pt x="0" y="719"/>
                    <a:pt x="31" y="813"/>
                    <a:pt x="219" y="844"/>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1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Freeform 72"/>
            <p:cNvSpPr>
              <a:spLocks noChangeArrowheads="1"/>
            </p:cNvSpPr>
            <p:nvPr/>
          </p:nvSpPr>
          <p:spPr bwMode="auto">
            <a:xfrm>
              <a:off x="6074684" y="-157505"/>
              <a:ext cx="608014" cy="327025"/>
            </a:xfrm>
            <a:custGeom>
              <a:avLst/>
              <a:gdLst>
                <a:gd name="T0" fmla="*/ 125 w 1687"/>
                <a:gd name="T1" fmla="*/ 281 h 907"/>
                <a:gd name="T2" fmla="*/ 125 w 1687"/>
                <a:gd name="T3" fmla="*/ 281 h 907"/>
                <a:gd name="T4" fmla="*/ 187 w 1687"/>
                <a:gd name="T5" fmla="*/ 313 h 907"/>
                <a:gd name="T6" fmla="*/ 280 w 1687"/>
                <a:gd name="T7" fmla="*/ 375 h 907"/>
                <a:gd name="T8" fmla="*/ 436 w 1687"/>
                <a:gd name="T9" fmla="*/ 563 h 907"/>
                <a:gd name="T10" fmla="*/ 467 w 1687"/>
                <a:gd name="T11" fmla="*/ 656 h 907"/>
                <a:gd name="T12" fmla="*/ 624 w 1687"/>
                <a:gd name="T13" fmla="*/ 719 h 907"/>
                <a:gd name="T14" fmla="*/ 1467 w 1687"/>
                <a:gd name="T15" fmla="*/ 875 h 907"/>
                <a:gd name="T16" fmla="*/ 1499 w 1687"/>
                <a:gd name="T17" fmla="*/ 906 h 907"/>
                <a:gd name="T18" fmla="*/ 1592 w 1687"/>
                <a:gd name="T19" fmla="*/ 875 h 907"/>
                <a:gd name="T20" fmla="*/ 1624 w 1687"/>
                <a:gd name="T21" fmla="*/ 844 h 907"/>
                <a:gd name="T22" fmla="*/ 1686 w 1687"/>
                <a:gd name="T23" fmla="*/ 813 h 907"/>
                <a:gd name="T24" fmla="*/ 1655 w 1687"/>
                <a:gd name="T25" fmla="*/ 719 h 907"/>
                <a:gd name="T26" fmla="*/ 1624 w 1687"/>
                <a:gd name="T27" fmla="*/ 625 h 907"/>
                <a:gd name="T28" fmla="*/ 1405 w 1687"/>
                <a:gd name="T29" fmla="*/ 438 h 907"/>
                <a:gd name="T30" fmla="*/ 467 w 1687"/>
                <a:gd name="T31" fmla="*/ 94 h 907"/>
                <a:gd name="T32" fmla="*/ 436 w 1687"/>
                <a:gd name="T33" fmla="*/ 63 h 907"/>
                <a:gd name="T34" fmla="*/ 31 w 1687"/>
                <a:gd name="T35" fmla="*/ 63 h 907"/>
                <a:gd name="T36" fmla="*/ 31 w 1687"/>
                <a:gd name="T37" fmla="*/ 187 h 907"/>
                <a:gd name="T38" fmla="*/ 125 w 1687"/>
                <a:gd name="T39" fmla="*/ 28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7" h="907">
                  <a:moveTo>
                    <a:pt x="125" y="281"/>
                  </a:moveTo>
                  <a:lnTo>
                    <a:pt x="125" y="281"/>
                  </a:lnTo>
                  <a:cubicBezTo>
                    <a:pt x="156" y="281"/>
                    <a:pt x="156" y="281"/>
                    <a:pt x="187" y="313"/>
                  </a:cubicBezTo>
                  <a:cubicBezTo>
                    <a:pt x="218" y="344"/>
                    <a:pt x="250" y="375"/>
                    <a:pt x="280" y="375"/>
                  </a:cubicBezTo>
                  <a:cubicBezTo>
                    <a:pt x="405" y="438"/>
                    <a:pt x="436" y="469"/>
                    <a:pt x="436" y="563"/>
                  </a:cubicBezTo>
                  <a:cubicBezTo>
                    <a:pt x="436" y="594"/>
                    <a:pt x="436" y="625"/>
                    <a:pt x="467" y="656"/>
                  </a:cubicBezTo>
                  <a:cubicBezTo>
                    <a:pt x="499" y="688"/>
                    <a:pt x="561" y="719"/>
                    <a:pt x="624" y="719"/>
                  </a:cubicBezTo>
                  <a:cubicBezTo>
                    <a:pt x="905" y="719"/>
                    <a:pt x="1186" y="719"/>
                    <a:pt x="1467" y="875"/>
                  </a:cubicBezTo>
                  <a:cubicBezTo>
                    <a:pt x="1467" y="906"/>
                    <a:pt x="1499" y="906"/>
                    <a:pt x="1499" y="906"/>
                  </a:cubicBezTo>
                  <a:cubicBezTo>
                    <a:pt x="1530" y="906"/>
                    <a:pt x="1592" y="875"/>
                    <a:pt x="1592" y="875"/>
                  </a:cubicBezTo>
                  <a:cubicBezTo>
                    <a:pt x="1624" y="875"/>
                    <a:pt x="1624" y="844"/>
                    <a:pt x="1624" y="844"/>
                  </a:cubicBezTo>
                  <a:cubicBezTo>
                    <a:pt x="1655" y="844"/>
                    <a:pt x="1655" y="813"/>
                    <a:pt x="1686" y="813"/>
                  </a:cubicBezTo>
                  <a:cubicBezTo>
                    <a:pt x="1686" y="781"/>
                    <a:pt x="1686" y="750"/>
                    <a:pt x="1655" y="719"/>
                  </a:cubicBezTo>
                  <a:cubicBezTo>
                    <a:pt x="1655" y="688"/>
                    <a:pt x="1624" y="656"/>
                    <a:pt x="1624" y="625"/>
                  </a:cubicBezTo>
                  <a:cubicBezTo>
                    <a:pt x="1530" y="469"/>
                    <a:pt x="1499" y="406"/>
                    <a:pt x="1405" y="438"/>
                  </a:cubicBezTo>
                  <a:cubicBezTo>
                    <a:pt x="1030" y="563"/>
                    <a:pt x="749" y="469"/>
                    <a:pt x="467" y="94"/>
                  </a:cubicBezTo>
                  <a:cubicBezTo>
                    <a:pt x="467" y="94"/>
                    <a:pt x="467" y="63"/>
                    <a:pt x="436" y="63"/>
                  </a:cubicBezTo>
                  <a:cubicBezTo>
                    <a:pt x="405" y="0"/>
                    <a:pt x="93" y="0"/>
                    <a:pt x="31" y="63"/>
                  </a:cubicBezTo>
                  <a:cubicBezTo>
                    <a:pt x="0" y="94"/>
                    <a:pt x="0" y="156"/>
                    <a:pt x="31" y="187"/>
                  </a:cubicBezTo>
                  <a:cubicBezTo>
                    <a:pt x="62" y="219"/>
                    <a:pt x="93" y="250"/>
                    <a:pt x="125" y="28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Freeform 73"/>
            <p:cNvSpPr>
              <a:spLocks noChangeArrowheads="1"/>
            </p:cNvSpPr>
            <p:nvPr/>
          </p:nvSpPr>
          <p:spPr bwMode="auto">
            <a:xfrm>
              <a:off x="6300108" y="901358"/>
              <a:ext cx="608014" cy="809624"/>
            </a:xfrm>
            <a:custGeom>
              <a:avLst/>
              <a:gdLst>
                <a:gd name="T0" fmla="*/ 656 w 1688"/>
                <a:gd name="T1" fmla="*/ 1343 h 2251"/>
                <a:gd name="T2" fmla="*/ 656 w 1688"/>
                <a:gd name="T3" fmla="*/ 1343 h 2251"/>
                <a:gd name="T4" fmla="*/ 656 w 1688"/>
                <a:gd name="T5" fmla="*/ 1343 h 2251"/>
                <a:gd name="T6" fmla="*/ 406 w 1688"/>
                <a:gd name="T7" fmla="*/ 156 h 2251"/>
                <a:gd name="T8" fmla="*/ 93 w 1688"/>
                <a:gd name="T9" fmla="*/ 0 h 2251"/>
                <a:gd name="T10" fmla="*/ 62 w 1688"/>
                <a:gd name="T11" fmla="*/ 0 h 2251"/>
                <a:gd name="T12" fmla="*/ 0 w 1688"/>
                <a:gd name="T13" fmla="*/ 31 h 2251"/>
                <a:gd name="T14" fmla="*/ 0 w 1688"/>
                <a:gd name="T15" fmla="*/ 125 h 2251"/>
                <a:gd name="T16" fmla="*/ 0 w 1688"/>
                <a:gd name="T17" fmla="*/ 187 h 2251"/>
                <a:gd name="T18" fmla="*/ 62 w 1688"/>
                <a:gd name="T19" fmla="*/ 312 h 2251"/>
                <a:gd name="T20" fmla="*/ 156 w 1688"/>
                <a:gd name="T21" fmla="*/ 375 h 2251"/>
                <a:gd name="T22" fmla="*/ 218 w 1688"/>
                <a:gd name="T23" fmla="*/ 468 h 2251"/>
                <a:gd name="T24" fmla="*/ 250 w 1688"/>
                <a:gd name="T25" fmla="*/ 562 h 2251"/>
                <a:gd name="T26" fmla="*/ 281 w 1688"/>
                <a:gd name="T27" fmla="*/ 1281 h 2251"/>
                <a:gd name="T28" fmla="*/ 250 w 1688"/>
                <a:gd name="T29" fmla="*/ 1375 h 2251"/>
                <a:gd name="T30" fmla="*/ 375 w 1688"/>
                <a:gd name="T31" fmla="*/ 1500 h 2251"/>
                <a:gd name="T32" fmla="*/ 500 w 1688"/>
                <a:gd name="T33" fmla="*/ 1500 h 2251"/>
                <a:gd name="T34" fmla="*/ 500 w 1688"/>
                <a:gd name="T35" fmla="*/ 1500 h 2251"/>
                <a:gd name="T36" fmla="*/ 531 w 1688"/>
                <a:gd name="T37" fmla="*/ 1531 h 2251"/>
                <a:gd name="T38" fmla="*/ 875 w 1688"/>
                <a:gd name="T39" fmla="*/ 2156 h 2251"/>
                <a:gd name="T40" fmla="*/ 968 w 1688"/>
                <a:gd name="T41" fmla="*/ 2250 h 2251"/>
                <a:gd name="T42" fmla="*/ 968 w 1688"/>
                <a:gd name="T43" fmla="*/ 2250 h 2251"/>
                <a:gd name="T44" fmla="*/ 1062 w 1688"/>
                <a:gd name="T45" fmla="*/ 2156 h 2251"/>
                <a:gd name="T46" fmla="*/ 1031 w 1688"/>
                <a:gd name="T47" fmla="*/ 1718 h 2251"/>
                <a:gd name="T48" fmla="*/ 1187 w 1688"/>
                <a:gd name="T49" fmla="*/ 1406 h 2251"/>
                <a:gd name="T50" fmla="*/ 1406 w 1688"/>
                <a:gd name="T51" fmla="*/ 1343 h 2251"/>
                <a:gd name="T52" fmla="*/ 1562 w 1688"/>
                <a:gd name="T53" fmla="*/ 1250 h 2251"/>
                <a:gd name="T54" fmla="*/ 1687 w 1688"/>
                <a:gd name="T55" fmla="*/ 1031 h 2251"/>
                <a:gd name="T56" fmla="*/ 1593 w 1688"/>
                <a:gd name="T57" fmla="*/ 875 h 2251"/>
                <a:gd name="T58" fmla="*/ 1562 w 1688"/>
                <a:gd name="T59" fmla="*/ 812 h 2251"/>
                <a:gd name="T60" fmla="*/ 1468 w 1688"/>
                <a:gd name="T61" fmla="*/ 781 h 2251"/>
                <a:gd name="T62" fmla="*/ 1406 w 1688"/>
                <a:gd name="T63" fmla="*/ 843 h 2251"/>
                <a:gd name="T64" fmla="*/ 1375 w 1688"/>
                <a:gd name="T65" fmla="*/ 906 h 2251"/>
                <a:gd name="T66" fmla="*/ 1375 w 1688"/>
                <a:gd name="T67" fmla="*/ 937 h 2251"/>
                <a:gd name="T68" fmla="*/ 1187 w 1688"/>
                <a:gd name="T69" fmla="*/ 1062 h 2251"/>
                <a:gd name="T70" fmla="*/ 875 w 1688"/>
                <a:gd name="T71" fmla="*/ 1281 h 2251"/>
                <a:gd name="T72" fmla="*/ 656 w 1688"/>
                <a:gd name="T73" fmla="*/ 1343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8" h="2251">
                  <a:moveTo>
                    <a:pt x="656" y="1343"/>
                  </a:moveTo>
                  <a:lnTo>
                    <a:pt x="656" y="1343"/>
                  </a:lnTo>
                  <a:lnTo>
                    <a:pt x="656" y="1343"/>
                  </a:lnTo>
                  <a:cubicBezTo>
                    <a:pt x="656" y="1000"/>
                    <a:pt x="656" y="562"/>
                    <a:pt x="406" y="156"/>
                  </a:cubicBezTo>
                  <a:cubicBezTo>
                    <a:pt x="312" y="0"/>
                    <a:pt x="187" y="0"/>
                    <a:pt x="93" y="0"/>
                  </a:cubicBezTo>
                  <a:cubicBezTo>
                    <a:pt x="93" y="0"/>
                    <a:pt x="93" y="0"/>
                    <a:pt x="62" y="0"/>
                  </a:cubicBezTo>
                  <a:cubicBezTo>
                    <a:pt x="31" y="0"/>
                    <a:pt x="31" y="31"/>
                    <a:pt x="0" y="31"/>
                  </a:cubicBezTo>
                  <a:cubicBezTo>
                    <a:pt x="0" y="62"/>
                    <a:pt x="0" y="93"/>
                    <a:pt x="0" y="125"/>
                  </a:cubicBezTo>
                  <a:cubicBezTo>
                    <a:pt x="0" y="156"/>
                    <a:pt x="0" y="156"/>
                    <a:pt x="0" y="187"/>
                  </a:cubicBezTo>
                  <a:cubicBezTo>
                    <a:pt x="31" y="218"/>
                    <a:pt x="31" y="250"/>
                    <a:pt x="62" y="312"/>
                  </a:cubicBezTo>
                  <a:cubicBezTo>
                    <a:pt x="93" y="343"/>
                    <a:pt x="125" y="375"/>
                    <a:pt x="156" y="375"/>
                  </a:cubicBezTo>
                  <a:cubicBezTo>
                    <a:pt x="187" y="406"/>
                    <a:pt x="187" y="437"/>
                    <a:pt x="218" y="468"/>
                  </a:cubicBezTo>
                  <a:cubicBezTo>
                    <a:pt x="218" y="500"/>
                    <a:pt x="250" y="531"/>
                    <a:pt x="250" y="562"/>
                  </a:cubicBezTo>
                  <a:cubicBezTo>
                    <a:pt x="375" y="812"/>
                    <a:pt x="468" y="1031"/>
                    <a:pt x="281" y="1281"/>
                  </a:cubicBezTo>
                  <a:cubicBezTo>
                    <a:pt x="250" y="1312"/>
                    <a:pt x="250" y="1343"/>
                    <a:pt x="250" y="1375"/>
                  </a:cubicBezTo>
                  <a:cubicBezTo>
                    <a:pt x="250" y="1375"/>
                    <a:pt x="281" y="1468"/>
                    <a:pt x="375" y="1500"/>
                  </a:cubicBezTo>
                  <a:cubicBezTo>
                    <a:pt x="406" y="1500"/>
                    <a:pt x="468" y="1500"/>
                    <a:pt x="500" y="1500"/>
                  </a:cubicBezTo>
                  <a:lnTo>
                    <a:pt x="500" y="1500"/>
                  </a:lnTo>
                  <a:cubicBezTo>
                    <a:pt x="531" y="1531"/>
                    <a:pt x="531" y="1531"/>
                    <a:pt x="531" y="1531"/>
                  </a:cubicBezTo>
                  <a:cubicBezTo>
                    <a:pt x="687" y="1718"/>
                    <a:pt x="843" y="1906"/>
                    <a:pt x="875" y="2156"/>
                  </a:cubicBezTo>
                  <a:cubicBezTo>
                    <a:pt x="875" y="2218"/>
                    <a:pt x="906" y="2250"/>
                    <a:pt x="968" y="2250"/>
                  </a:cubicBezTo>
                  <a:lnTo>
                    <a:pt x="968" y="2250"/>
                  </a:lnTo>
                  <a:cubicBezTo>
                    <a:pt x="1000" y="2250"/>
                    <a:pt x="1031" y="2218"/>
                    <a:pt x="1062" y="2156"/>
                  </a:cubicBezTo>
                  <a:cubicBezTo>
                    <a:pt x="1093" y="2031"/>
                    <a:pt x="1125" y="1843"/>
                    <a:pt x="1031" y="1718"/>
                  </a:cubicBezTo>
                  <a:cubicBezTo>
                    <a:pt x="968" y="1593"/>
                    <a:pt x="1000" y="1531"/>
                    <a:pt x="1187" y="1406"/>
                  </a:cubicBezTo>
                  <a:cubicBezTo>
                    <a:pt x="1250" y="1375"/>
                    <a:pt x="1312" y="1343"/>
                    <a:pt x="1406" y="1343"/>
                  </a:cubicBezTo>
                  <a:cubicBezTo>
                    <a:pt x="1468" y="1312"/>
                    <a:pt x="1531" y="1281"/>
                    <a:pt x="1562" y="1250"/>
                  </a:cubicBezTo>
                  <a:cubicBezTo>
                    <a:pt x="1656" y="1218"/>
                    <a:pt x="1687" y="1093"/>
                    <a:pt x="1687" y="1031"/>
                  </a:cubicBezTo>
                  <a:cubicBezTo>
                    <a:pt x="1656" y="968"/>
                    <a:pt x="1625" y="906"/>
                    <a:pt x="1593" y="875"/>
                  </a:cubicBezTo>
                  <a:cubicBezTo>
                    <a:pt x="1562" y="843"/>
                    <a:pt x="1562" y="843"/>
                    <a:pt x="1562" y="812"/>
                  </a:cubicBezTo>
                  <a:cubicBezTo>
                    <a:pt x="1531" y="781"/>
                    <a:pt x="1500" y="781"/>
                    <a:pt x="1468" y="781"/>
                  </a:cubicBezTo>
                  <a:cubicBezTo>
                    <a:pt x="1437" y="781"/>
                    <a:pt x="1406" y="812"/>
                    <a:pt x="1406" y="843"/>
                  </a:cubicBezTo>
                  <a:cubicBezTo>
                    <a:pt x="1375" y="875"/>
                    <a:pt x="1375" y="875"/>
                    <a:pt x="1375" y="906"/>
                  </a:cubicBezTo>
                  <a:lnTo>
                    <a:pt x="1375" y="937"/>
                  </a:lnTo>
                  <a:cubicBezTo>
                    <a:pt x="1312" y="1000"/>
                    <a:pt x="1250" y="1031"/>
                    <a:pt x="1187" y="1062"/>
                  </a:cubicBezTo>
                  <a:cubicBezTo>
                    <a:pt x="1093" y="1125"/>
                    <a:pt x="968" y="1187"/>
                    <a:pt x="875" y="1281"/>
                  </a:cubicBezTo>
                  <a:cubicBezTo>
                    <a:pt x="812" y="1343"/>
                    <a:pt x="750" y="1343"/>
                    <a:pt x="656" y="1343"/>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Freeform 74"/>
            <p:cNvSpPr>
              <a:spLocks noChangeArrowheads="1"/>
            </p:cNvSpPr>
            <p:nvPr/>
          </p:nvSpPr>
          <p:spPr bwMode="auto">
            <a:xfrm>
              <a:off x="4972957" y="1587159"/>
              <a:ext cx="327025" cy="315911"/>
            </a:xfrm>
            <a:custGeom>
              <a:avLst/>
              <a:gdLst>
                <a:gd name="T0" fmla="*/ 656 w 907"/>
                <a:gd name="T1" fmla="*/ 31 h 876"/>
                <a:gd name="T2" fmla="*/ 656 w 907"/>
                <a:gd name="T3" fmla="*/ 31 h 876"/>
                <a:gd name="T4" fmla="*/ 406 w 907"/>
                <a:gd name="T5" fmla="*/ 62 h 876"/>
                <a:gd name="T6" fmla="*/ 281 w 907"/>
                <a:gd name="T7" fmla="*/ 31 h 876"/>
                <a:gd name="T8" fmla="*/ 250 w 907"/>
                <a:gd name="T9" fmla="*/ 31 h 876"/>
                <a:gd name="T10" fmla="*/ 63 w 907"/>
                <a:gd name="T11" fmla="*/ 94 h 876"/>
                <a:gd name="T12" fmla="*/ 31 w 907"/>
                <a:gd name="T13" fmla="*/ 281 h 876"/>
                <a:gd name="T14" fmla="*/ 31 w 907"/>
                <a:gd name="T15" fmla="*/ 375 h 876"/>
                <a:gd name="T16" fmla="*/ 0 w 907"/>
                <a:gd name="T17" fmla="*/ 469 h 876"/>
                <a:gd name="T18" fmla="*/ 31 w 907"/>
                <a:gd name="T19" fmla="*/ 594 h 876"/>
                <a:gd name="T20" fmla="*/ 31 w 907"/>
                <a:gd name="T21" fmla="*/ 625 h 876"/>
                <a:gd name="T22" fmla="*/ 94 w 907"/>
                <a:gd name="T23" fmla="*/ 687 h 876"/>
                <a:gd name="T24" fmla="*/ 188 w 907"/>
                <a:gd name="T25" fmla="*/ 656 h 876"/>
                <a:gd name="T26" fmla="*/ 188 w 907"/>
                <a:gd name="T27" fmla="*/ 625 h 876"/>
                <a:gd name="T28" fmla="*/ 281 w 907"/>
                <a:gd name="T29" fmla="*/ 562 h 876"/>
                <a:gd name="T30" fmla="*/ 313 w 907"/>
                <a:gd name="T31" fmla="*/ 500 h 876"/>
                <a:gd name="T32" fmla="*/ 406 w 907"/>
                <a:gd name="T33" fmla="*/ 375 h 876"/>
                <a:gd name="T34" fmla="*/ 563 w 907"/>
                <a:gd name="T35" fmla="*/ 531 h 876"/>
                <a:gd name="T36" fmla="*/ 625 w 907"/>
                <a:gd name="T37" fmla="*/ 594 h 876"/>
                <a:gd name="T38" fmla="*/ 688 w 907"/>
                <a:gd name="T39" fmla="*/ 750 h 876"/>
                <a:gd name="T40" fmla="*/ 750 w 907"/>
                <a:gd name="T41" fmla="*/ 844 h 876"/>
                <a:gd name="T42" fmla="*/ 813 w 907"/>
                <a:gd name="T43" fmla="*/ 875 h 876"/>
                <a:gd name="T44" fmla="*/ 844 w 907"/>
                <a:gd name="T45" fmla="*/ 875 h 876"/>
                <a:gd name="T46" fmla="*/ 906 w 907"/>
                <a:gd name="T47" fmla="*/ 781 h 876"/>
                <a:gd name="T48" fmla="*/ 906 w 907"/>
                <a:gd name="T49" fmla="*/ 687 h 876"/>
                <a:gd name="T50" fmla="*/ 875 w 907"/>
                <a:gd name="T51" fmla="*/ 500 h 876"/>
                <a:gd name="T52" fmla="*/ 844 w 907"/>
                <a:gd name="T53" fmla="*/ 375 h 876"/>
                <a:gd name="T54" fmla="*/ 875 w 907"/>
                <a:gd name="T55" fmla="*/ 281 h 876"/>
                <a:gd name="T56" fmla="*/ 875 w 907"/>
                <a:gd name="T57" fmla="*/ 125 h 876"/>
                <a:gd name="T58" fmla="*/ 781 w 907"/>
                <a:gd name="T59" fmla="*/ 31 h 876"/>
                <a:gd name="T60" fmla="*/ 656 w 907"/>
                <a:gd name="T61" fmla="*/ 31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7" h="876">
                  <a:moveTo>
                    <a:pt x="656" y="31"/>
                  </a:moveTo>
                  <a:lnTo>
                    <a:pt x="656" y="31"/>
                  </a:lnTo>
                  <a:cubicBezTo>
                    <a:pt x="594" y="125"/>
                    <a:pt x="531" y="125"/>
                    <a:pt x="406" y="62"/>
                  </a:cubicBezTo>
                  <a:cubicBezTo>
                    <a:pt x="375" y="62"/>
                    <a:pt x="344" y="62"/>
                    <a:pt x="281" y="31"/>
                  </a:cubicBezTo>
                  <a:lnTo>
                    <a:pt x="250" y="31"/>
                  </a:lnTo>
                  <a:cubicBezTo>
                    <a:pt x="188" y="31"/>
                    <a:pt x="94" y="31"/>
                    <a:pt x="63" y="94"/>
                  </a:cubicBezTo>
                  <a:cubicBezTo>
                    <a:pt x="0" y="156"/>
                    <a:pt x="31" y="219"/>
                    <a:pt x="31" y="281"/>
                  </a:cubicBezTo>
                  <a:cubicBezTo>
                    <a:pt x="31" y="312"/>
                    <a:pt x="31" y="344"/>
                    <a:pt x="31" y="375"/>
                  </a:cubicBezTo>
                  <a:cubicBezTo>
                    <a:pt x="31" y="406"/>
                    <a:pt x="0" y="437"/>
                    <a:pt x="0" y="469"/>
                  </a:cubicBezTo>
                  <a:cubicBezTo>
                    <a:pt x="0" y="500"/>
                    <a:pt x="0" y="562"/>
                    <a:pt x="31" y="594"/>
                  </a:cubicBezTo>
                  <a:cubicBezTo>
                    <a:pt x="31" y="594"/>
                    <a:pt x="31" y="594"/>
                    <a:pt x="31" y="625"/>
                  </a:cubicBezTo>
                  <a:cubicBezTo>
                    <a:pt x="31" y="656"/>
                    <a:pt x="63" y="687"/>
                    <a:pt x="94" y="687"/>
                  </a:cubicBezTo>
                  <a:cubicBezTo>
                    <a:pt x="125" y="687"/>
                    <a:pt x="156" y="687"/>
                    <a:pt x="188" y="656"/>
                  </a:cubicBezTo>
                  <a:lnTo>
                    <a:pt x="188" y="625"/>
                  </a:lnTo>
                  <a:cubicBezTo>
                    <a:pt x="219" y="625"/>
                    <a:pt x="250" y="594"/>
                    <a:pt x="281" y="562"/>
                  </a:cubicBezTo>
                  <a:cubicBezTo>
                    <a:pt x="281" y="531"/>
                    <a:pt x="281" y="500"/>
                    <a:pt x="313" y="500"/>
                  </a:cubicBezTo>
                  <a:cubicBezTo>
                    <a:pt x="344" y="406"/>
                    <a:pt x="344" y="375"/>
                    <a:pt x="406" y="375"/>
                  </a:cubicBezTo>
                  <a:cubicBezTo>
                    <a:pt x="500" y="406"/>
                    <a:pt x="531" y="437"/>
                    <a:pt x="563" y="531"/>
                  </a:cubicBezTo>
                  <a:cubicBezTo>
                    <a:pt x="594" y="531"/>
                    <a:pt x="594" y="562"/>
                    <a:pt x="625" y="594"/>
                  </a:cubicBezTo>
                  <a:cubicBezTo>
                    <a:pt x="656" y="656"/>
                    <a:pt x="656" y="687"/>
                    <a:pt x="688" y="750"/>
                  </a:cubicBezTo>
                  <a:cubicBezTo>
                    <a:pt x="719" y="781"/>
                    <a:pt x="719" y="812"/>
                    <a:pt x="750" y="844"/>
                  </a:cubicBezTo>
                  <a:cubicBezTo>
                    <a:pt x="750" y="875"/>
                    <a:pt x="781" y="875"/>
                    <a:pt x="813" y="875"/>
                  </a:cubicBezTo>
                  <a:lnTo>
                    <a:pt x="844" y="875"/>
                  </a:lnTo>
                  <a:cubicBezTo>
                    <a:pt x="875" y="875"/>
                    <a:pt x="906" y="812"/>
                    <a:pt x="906" y="781"/>
                  </a:cubicBezTo>
                  <a:cubicBezTo>
                    <a:pt x="906" y="687"/>
                    <a:pt x="906" y="687"/>
                    <a:pt x="906" y="687"/>
                  </a:cubicBezTo>
                  <a:cubicBezTo>
                    <a:pt x="875" y="625"/>
                    <a:pt x="875" y="562"/>
                    <a:pt x="875" y="500"/>
                  </a:cubicBezTo>
                  <a:cubicBezTo>
                    <a:pt x="844" y="437"/>
                    <a:pt x="844" y="406"/>
                    <a:pt x="844" y="375"/>
                  </a:cubicBezTo>
                  <a:cubicBezTo>
                    <a:pt x="875" y="281"/>
                    <a:pt x="875" y="281"/>
                    <a:pt x="875" y="281"/>
                  </a:cubicBezTo>
                  <a:cubicBezTo>
                    <a:pt x="875" y="219"/>
                    <a:pt x="875" y="187"/>
                    <a:pt x="875" y="125"/>
                  </a:cubicBezTo>
                  <a:cubicBezTo>
                    <a:pt x="875" y="62"/>
                    <a:pt x="813" y="31"/>
                    <a:pt x="781" y="31"/>
                  </a:cubicBezTo>
                  <a:cubicBezTo>
                    <a:pt x="750" y="0"/>
                    <a:pt x="688" y="0"/>
                    <a:pt x="656" y="31"/>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Freeform 75"/>
            <p:cNvSpPr>
              <a:spLocks noChangeArrowheads="1"/>
            </p:cNvSpPr>
            <p:nvPr/>
          </p:nvSpPr>
          <p:spPr bwMode="auto">
            <a:xfrm>
              <a:off x="5355547" y="1958635"/>
              <a:ext cx="404812" cy="315911"/>
            </a:xfrm>
            <a:custGeom>
              <a:avLst/>
              <a:gdLst>
                <a:gd name="T0" fmla="*/ 31 w 1126"/>
                <a:gd name="T1" fmla="*/ 375 h 876"/>
                <a:gd name="T2" fmla="*/ 31 w 1126"/>
                <a:gd name="T3" fmla="*/ 375 h 876"/>
                <a:gd name="T4" fmla="*/ 93 w 1126"/>
                <a:gd name="T5" fmla="*/ 469 h 876"/>
                <a:gd name="T6" fmla="*/ 187 w 1126"/>
                <a:gd name="T7" fmla="*/ 500 h 876"/>
                <a:gd name="T8" fmla="*/ 218 w 1126"/>
                <a:gd name="T9" fmla="*/ 531 h 876"/>
                <a:gd name="T10" fmla="*/ 531 w 1126"/>
                <a:gd name="T11" fmla="*/ 625 h 876"/>
                <a:gd name="T12" fmla="*/ 812 w 1126"/>
                <a:gd name="T13" fmla="*/ 813 h 876"/>
                <a:gd name="T14" fmla="*/ 875 w 1126"/>
                <a:gd name="T15" fmla="*/ 875 h 876"/>
                <a:gd name="T16" fmla="*/ 906 w 1126"/>
                <a:gd name="T17" fmla="*/ 875 h 876"/>
                <a:gd name="T18" fmla="*/ 937 w 1126"/>
                <a:gd name="T19" fmla="*/ 844 h 876"/>
                <a:gd name="T20" fmla="*/ 968 w 1126"/>
                <a:gd name="T21" fmla="*/ 844 h 876"/>
                <a:gd name="T22" fmla="*/ 1093 w 1126"/>
                <a:gd name="T23" fmla="*/ 750 h 876"/>
                <a:gd name="T24" fmla="*/ 1093 w 1126"/>
                <a:gd name="T25" fmla="*/ 594 h 876"/>
                <a:gd name="T26" fmla="*/ 1125 w 1126"/>
                <a:gd name="T27" fmla="*/ 500 h 876"/>
                <a:gd name="T28" fmla="*/ 1093 w 1126"/>
                <a:gd name="T29" fmla="*/ 469 h 876"/>
                <a:gd name="T30" fmla="*/ 1093 w 1126"/>
                <a:gd name="T31" fmla="*/ 406 h 876"/>
                <a:gd name="T32" fmla="*/ 1000 w 1126"/>
                <a:gd name="T33" fmla="*/ 125 h 876"/>
                <a:gd name="T34" fmla="*/ 906 w 1126"/>
                <a:gd name="T35" fmla="*/ 31 h 876"/>
                <a:gd name="T36" fmla="*/ 906 w 1126"/>
                <a:gd name="T37" fmla="*/ 31 h 876"/>
                <a:gd name="T38" fmla="*/ 812 w 1126"/>
                <a:gd name="T39" fmla="*/ 0 h 876"/>
                <a:gd name="T40" fmla="*/ 750 w 1126"/>
                <a:gd name="T41" fmla="*/ 63 h 876"/>
                <a:gd name="T42" fmla="*/ 750 w 1126"/>
                <a:gd name="T43" fmla="*/ 94 h 876"/>
                <a:gd name="T44" fmla="*/ 718 w 1126"/>
                <a:gd name="T45" fmla="*/ 188 h 876"/>
                <a:gd name="T46" fmla="*/ 750 w 1126"/>
                <a:gd name="T47" fmla="*/ 281 h 876"/>
                <a:gd name="T48" fmla="*/ 750 w 1126"/>
                <a:gd name="T49" fmla="*/ 281 h 876"/>
                <a:gd name="T50" fmla="*/ 781 w 1126"/>
                <a:gd name="T51" fmla="*/ 406 h 876"/>
                <a:gd name="T52" fmla="*/ 656 w 1126"/>
                <a:gd name="T53" fmla="*/ 375 h 876"/>
                <a:gd name="T54" fmla="*/ 406 w 1126"/>
                <a:gd name="T55" fmla="*/ 281 h 876"/>
                <a:gd name="T56" fmla="*/ 250 w 1126"/>
                <a:gd name="T57" fmla="*/ 219 h 876"/>
                <a:gd name="T58" fmla="*/ 125 w 1126"/>
                <a:gd name="T59" fmla="*/ 219 h 876"/>
                <a:gd name="T60" fmla="*/ 93 w 1126"/>
                <a:gd name="T61" fmla="*/ 219 h 876"/>
                <a:gd name="T62" fmla="*/ 31 w 1126"/>
                <a:gd name="T63" fmla="*/ 250 h 876"/>
                <a:gd name="T64" fmla="*/ 31 w 1126"/>
                <a:gd name="T65" fmla="*/ 344 h 876"/>
                <a:gd name="T66" fmla="*/ 31 w 1126"/>
                <a:gd name="T67" fmla="*/ 3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6" h="876">
                  <a:moveTo>
                    <a:pt x="31" y="375"/>
                  </a:moveTo>
                  <a:lnTo>
                    <a:pt x="31" y="375"/>
                  </a:lnTo>
                  <a:cubicBezTo>
                    <a:pt x="62" y="406"/>
                    <a:pt x="62" y="437"/>
                    <a:pt x="93" y="469"/>
                  </a:cubicBezTo>
                  <a:cubicBezTo>
                    <a:pt x="125" y="500"/>
                    <a:pt x="156" y="500"/>
                    <a:pt x="187" y="500"/>
                  </a:cubicBezTo>
                  <a:cubicBezTo>
                    <a:pt x="218" y="531"/>
                    <a:pt x="218" y="531"/>
                    <a:pt x="218" y="531"/>
                  </a:cubicBezTo>
                  <a:cubicBezTo>
                    <a:pt x="312" y="594"/>
                    <a:pt x="406" y="594"/>
                    <a:pt x="531" y="625"/>
                  </a:cubicBezTo>
                  <a:cubicBezTo>
                    <a:pt x="687" y="656"/>
                    <a:pt x="781" y="688"/>
                    <a:pt x="812" y="813"/>
                  </a:cubicBezTo>
                  <a:cubicBezTo>
                    <a:pt x="843" y="844"/>
                    <a:pt x="843" y="844"/>
                    <a:pt x="875" y="875"/>
                  </a:cubicBezTo>
                  <a:lnTo>
                    <a:pt x="906" y="875"/>
                  </a:lnTo>
                  <a:cubicBezTo>
                    <a:pt x="906" y="875"/>
                    <a:pt x="937" y="875"/>
                    <a:pt x="937" y="844"/>
                  </a:cubicBezTo>
                  <a:cubicBezTo>
                    <a:pt x="968" y="844"/>
                    <a:pt x="968" y="844"/>
                    <a:pt x="968" y="844"/>
                  </a:cubicBezTo>
                  <a:cubicBezTo>
                    <a:pt x="1000" y="844"/>
                    <a:pt x="1062" y="813"/>
                    <a:pt x="1093" y="750"/>
                  </a:cubicBezTo>
                  <a:cubicBezTo>
                    <a:pt x="1093" y="719"/>
                    <a:pt x="1093" y="656"/>
                    <a:pt x="1093" y="594"/>
                  </a:cubicBezTo>
                  <a:cubicBezTo>
                    <a:pt x="1093" y="563"/>
                    <a:pt x="1093" y="531"/>
                    <a:pt x="1125" y="500"/>
                  </a:cubicBezTo>
                  <a:cubicBezTo>
                    <a:pt x="1125" y="500"/>
                    <a:pt x="1125" y="469"/>
                    <a:pt x="1093" y="469"/>
                  </a:cubicBezTo>
                  <a:cubicBezTo>
                    <a:pt x="1093" y="406"/>
                    <a:pt x="1093" y="406"/>
                    <a:pt x="1093" y="406"/>
                  </a:cubicBezTo>
                  <a:cubicBezTo>
                    <a:pt x="1062" y="313"/>
                    <a:pt x="1031" y="219"/>
                    <a:pt x="1000" y="125"/>
                  </a:cubicBezTo>
                  <a:cubicBezTo>
                    <a:pt x="968" y="63"/>
                    <a:pt x="937" y="31"/>
                    <a:pt x="906" y="31"/>
                  </a:cubicBezTo>
                  <a:lnTo>
                    <a:pt x="906" y="31"/>
                  </a:lnTo>
                  <a:cubicBezTo>
                    <a:pt x="875" y="0"/>
                    <a:pt x="843" y="0"/>
                    <a:pt x="812" y="0"/>
                  </a:cubicBezTo>
                  <a:cubicBezTo>
                    <a:pt x="781" y="0"/>
                    <a:pt x="781" y="31"/>
                    <a:pt x="750" y="63"/>
                  </a:cubicBezTo>
                  <a:cubicBezTo>
                    <a:pt x="750" y="63"/>
                    <a:pt x="750" y="63"/>
                    <a:pt x="750" y="94"/>
                  </a:cubicBezTo>
                  <a:cubicBezTo>
                    <a:pt x="750" y="125"/>
                    <a:pt x="718" y="156"/>
                    <a:pt x="718" y="188"/>
                  </a:cubicBezTo>
                  <a:cubicBezTo>
                    <a:pt x="718" y="219"/>
                    <a:pt x="750" y="250"/>
                    <a:pt x="750" y="281"/>
                  </a:cubicBezTo>
                  <a:lnTo>
                    <a:pt x="750" y="281"/>
                  </a:lnTo>
                  <a:cubicBezTo>
                    <a:pt x="781" y="344"/>
                    <a:pt x="781" y="375"/>
                    <a:pt x="781" y="406"/>
                  </a:cubicBezTo>
                  <a:cubicBezTo>
                    <a:pt x="750" y="406"/>
                    <a:pt x="718" y="406"/>
                    <a:pt x="656" y="375"/>
                  </a:cubicBezTo>
                  <a:cubicBezTo>
                    <a:pt x="562" y="344"/>
                    <a:pt x="500" y="313"/>
                    <a:pt x="406" y="281"/>
                  </a:cubicBezTo>
                  <a:cubicBezTo>
                    <a:pt x="375" y="250"/>
                    <a:pt x="312" y="219"/>
                    <a:pt x="250" y="219"/>
                  </a:cubicBezTo>
                  <a:cubicBezTo>
                    <a:pt x="218" y="188"/>
                    <a:pt x="156" y="188"/>
                    <a:pt x="125" y="219"/>
                  </a:cubicBezTo>
                  <a:cubicBezTo>
                    <a:pt x="125" y="219"/>
                    <a:pt x="125" y="219"/>
                    <a:pt x="93" y="219"/>
                  </a:cubicBezTo>
                  <a:cubicBezTo>
                    <a:pt x="62" y="219"/>
                    <a:pt x="31" y="219"/>
                    <a:pt x="31" y="250"/>
                  </a:cubicBezTo>
                  <a:cubicBezTo>
                    <a:pt x="0" y="281"/>
                    <a:pt x="0" y="313"/>
                    <a:pt x="31" y="344"/>
                  </a:cubicBezTo>
                  <a:cubicBezTo>
                    <a:pt x="31" y="344"/>
                    <a:pt x="31" y="344"/>
                    <a:pt x="31" y="375"/>
                  </a:cubicBezTo>
                </a:path>
              </a:pathLst>
            </a:custGeom>
            <a:solidFill>
              <a:srgbClr val="000000"/>
            </a:solidFill>
            <a:ln>
              <a:noFill/>
            </a:ln>
            <a:effectLst/>
            <a:scene3d>
              <a:camera prst="orthographicFront"/>
              <a:lightRig rig="threePt" dir="t"/>
            </a:scene3d>
            <a:sp3d>
              <a:bevel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50" name="Oval 49"/>
          <p:cNvSpPr/>
          <p:nvPr/>
        </p:nvSpPr>
        <p:spPr>
          <a:xfrm>
            <a:off x="8480495" y="3207713"/>
            <a:ext cx="210356" cy="2103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Oval 50"/>
          <p:cNvSpPr/>
          <p:nvPr/>
        </p:nvSpPr>
        <p:spPr>
          <a:xfrm>
            <a:off x="8368619" y="2653259"/>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p:cNvSpPr/>
          <p:nvPr/>
        </p:nvSpPr>
        <p:spPr>
          <a:xfrm>
            <a:off x="8340427" y="2176023"/>
            <a:ext cx="579924" cy="579924"/>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Oval 52"/>
          <p:cNvSpPr/>
          <p:nvPr/>
        </p:nvSpPr>
        <p:spPr>
          <a:xfrm>
            <a:off x="8119331" y="2490685"/>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val 53"/>
          <p:cNvSpPr/>
          <p:nvPr/>
        </p:nvSpPr>
        <p:spPr>
          <a:xfrm>
            <a:off x="8352642" y="2989779"/>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l 54"/>
          <p:cNvSpPr/>
          <p:nvPr/>
        </p:nvSpPr>
        <p:spPr>
          <a:xfrm>
            <a:off x="8071498" y="1785621"/>
            <a:ext cx="361289" cy="361289"/>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l 55"/>
          <p:cNvSpPr/>
          <p:nvPr/>
        </p:nvSpPr>
        <p:spPr>
          <a:xfrm>
            <a:off x="7007552" y="2686460"/>
            <a:ext cx="410568" cy="41056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Oval 56"/>
          <p:cNvSpPr/>
          <p:nvPr/>
        </p:nvSpPr>
        <p:spPr>
          <a:xfrm>
            <a:off x="7212886" y="3200030"/>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Oval 57"/>
          <p:cNvSpPr/>
          <p:nvPr/>
        </p:nvSpPr>
        <p:spPr>
          <a:xfrm>
            <a:off x="6698820" y="2333230"/>
            <a:ext cx="581841" cy="581841"/>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Oval 58"/>
          <p:cNvSpPr/>
          <p:nvPr/>
        </p:nvSpPr>
        <p:spPr>
          <a:xfrm>
            <a:off x="7089991" y="2259764"/>
            <a:ext cx="249288" cy="249288"/>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59"/>
          <p:cNvSpPr/>
          <p:nvPr/>
        </p:nvSpPr>
        <p:spPr>
          <a:xfrm>
            <a:off x="7062397" y="1746859"/>
            <a:ext cx="568100" cy="568100"/>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val 60"/>
          <p:cNvSpPr/>
          <p:nvPr/>
        </p:nvSpPr>
        <p:spPr>
          <a:xfrm>
            <a:off x="8673546" y="211559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Oval 61"/>
          <p:cNvSpPr/>
          <p:nvPr/>
        </p:nvSpPr>
        <p:spPr>
          <a:xfrm>
            <a:off x="7533790" y="2325847"/>
            <a:ext cx="144956" cy="144956"/>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Oval 62"/>
          <p:cNvSpPr/>
          <p:nvPr/>
        </p:nvSpPr>
        <p:spPr>
          <a:xfrm>
            <a:off x="7224523" y="3232231"/>
            <a:ext cx="314685" cy="314685"/>
          </a:xfrm>
          <a:prstGeom prst="ellipse">
            <a:avLst/>
          </a:prstGeom>
          <a:solidFill>
            <a:schemeClr val="accent6">
              <a:lumMod val="40000"/>
              <a:lumOff val="60000"/>
              <a:alpha val="4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Oval 63"/>
          <p:cNvSpPr/>
          <p:nvPr/>
        </p:nvSpPr>
        <p:spPr>
          <a:xfrm>
            <a:off x="7333186" y="1143983"/>
            <a:ext cx="1147311" cy="418701"/>
          </a:xfrm>
          <a:prstGeom prst="ellipse">
            <a:avLst/>
          </a:prstGeom>
          <a:solidFill>
            <a:schemeClr val="accent6">
              <a:lumMod val="20000"/>
              <a:lumOff val="80000"/>
              <a:alpha val="4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marL="0" marR="0" lvl="0" indent="0" algn="ctr" defTabSz="950952" rtl="0" eaLnBrk="1" fontAlgn="auto" latinLnBrk="0" hangingPunct="1">
              <a:lnSpc>
                <a:spcPct val="100000"/>
              </a:lnSpc>
              <a:spcBef>
                <a:spcPts val="0"/>
              </a:spcBef>
              <a:spcAft>
                <a:spcPts val="0"/>
              </a:spcAft>
              <a:buClrTx/>
              <a:buSzTx/>
              <a:buFontTx/>
              <a:buNone/>
              <a:tabLst/>
              <a:defRPr/>
            </a:pPr>
            <a:endParaRPr kumimoji="0" lang="en-US" sz="187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TextBox 91"/>
          <p:cNvSpPr txBox="1"/>
          <p:nvPr/>
        </p:nvSpPr>
        <p:spPr>
          <a:xfrm>
            <a:off x="254119" y="289559"/>
            <a:ext cx="6086756" cy="1279839"/>
          </a:xfrm>
          <a:prstGeom prst="rect">
            <a:avLst/>
          </a:prstGeom>
          <a:noFill/>
          <a:effectLst>
            <a:outerShdw blurRad="50800" dist="76200" dir="2700000" algn="tl" rotWithShape="0">
              <a:prstClr val="black">
                <a:alpha val="15000"/>
              </a:prstClr>
            </a:outerShdw>
          </a:effectLst>
          <a:scene3d>
            <a:camera prst="orthographicFront"/>
            <a:lightRig rig="threePt" dir="t"/>
          </a:scene3d>
          <a:sp3d>
            <a:bevelT/>
          </a:sp3d>
        </p:spPr>
        <p:txBody>
          <a:bodyPr wrap="square" rtlCol="0">
            <a:normAutofit/>
            <a:sp3d extrusionH="57150">
              <a:bevelT w="38100" h="38100"/>
            </a:sp3d>
          </a:bodyPr>
          <a:lstStyle/>
          <a:p>
            <a:pPr marL="0" marR="0" lvl="0" indent="0" algn="l" defTabSz="950952"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942092">
                    <a:lumMod val="60000"/>
                    <a:lumOff val="40000"/>
                  </a:srgbClr>
                </a:solidFill>
                <a:effectLst/>
                <a:uLnTx/>
                <a:uFillTx/>
                <a:latin typeface="Helvetica" charset="0"/>
                <a:ea typeface="Helvetica" charset="0"/>
                <a:cs typeface="Helvetica" charset="0"/>
              </a:rPr>
              <a:t>Thought to Ponder:</a:t>
            </a:r>
          </a:p>
        </p:txBody>
      </p:sp>
      <p:sp>
        <p:nvSpPr>
          <p:cNvPr id="100" name="TextBox 99"/>
          <p:cNvSpPr txBox="1"/>
          <p:nvPr/>
        </p:nvSpPr>
        <p:spPr>
          <a:xfrm>
            <a:off x="6176792" y="5744394"/>
            <a:ext cx="3513114" cy="690297"/>
          </a:xfrm>
          <a:prstGeom prst="rect">
            <a:avLst/>
          </a:prstGeom>
          <a:noFill/>
          <a:scene3d>
            <a:camera prst="orthographicFront"/>
            <a:lightRig rig="threePt" dir="t"/>
          </a:scene3d>
          <a:sp3d>
            <a:bevelT/>
          </a:sp3d>
        </p:spPr>
        <p:txBody>
          <a:bodyPr wrap="square" rtlCol="0">
            <a:noAutofit/>
            <a:sp3d extrusionH="57150">
              <a:bevelT w="38100" h="38100"/>
            </a:sp3d>
          </a:bodyPr>
          <a:lstStyle/>
          <a:p>
            <a:pPr marL="0" marR="0" lvl="0" indent="0" algn="ctr" defTabSz="95095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2092">
                    <a:lumMod val="75000"/>
                  </a:srgbClr>
                </a:solidFill>
                <a:effectLst/>
                <a:uLnTx/>
                <a:uFillTx/>
                <a:latin typeface="Comic Sans MS" pitchFamily="66" charset="0"/>
              </a:rPr>
              <a:t>Think Tank</a:t>
            </a:r>
          </a:p>
        </p:txBody>
      </p:sp>
      <p:cxnSp>
        <p:nvCxnSpPr>
          <p:cNvPr id="5" name="Curved Connector 4"/>
          <p:cNvCxnSpPr/>
          <p:nvPr/>
        </p:nvCxnSpPr>
        <p:spPr>
          <a:xfrm flipV="1">
            <a:off x="9690539" y="5230572"/>
            <a:ext cx="2501461" cy="200979"/>
          </a:xfrm>
          <a:prstGeom prst="curvedConnector3">
            <a:avLst>
              <a:gd name="adj1" fmla="val 31453"/>
            </a:avLst>
          </a:prstGeom>
          <a:ln w="69850">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a:ln>
          <a:effectLst>
            <a:outerShdw blurRad="50800" dist="12700" dir="5400000" algn="t"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6F3DE48-33B4-4962-9060-CEB86D3E7C44}"/>
              </a:ext>
            </a:extLst>
          </p:cNvPr>
          <p:cNvSpPr txBox="1"/>
          <p:nvPr/>
        </p:nvSpPr>
        <p:spPr>
          <a:xfrm>
            <a:off x="254119" y="1235219"/>
            <a:ext cx="5909485" cy="4847481"/>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3300" b="1" dirty="0">
                <a:solidFill>
                  <a:schemeClr val="tx1">
                    <a:lumMod val="75000"/>
                    <a:lumOff val="25000"/>
                  </a:schemeClr>
                </a:solidFill>
                <a:latin typeface="Comic Sans MS" pitchFamily="66" charset="0"/>
              </a:rPr>
              <a:t>Exodus 10 is a study focusing on Yahuah’s </a:t>
            </a:r>
            <a:br>
              <a:rPr lang="en-US" sz="3300" b="1" dirty="0">
                <a:solidFill>
                  <a:schemeClr val="tx1">
                    <a:lumMod val="75000"/>
                    <a:lumOff val="25000"/>
                  </a:schemeClr>
                </a:solidFill>
                <a:latin typeface="Comic Sans MS" pitchFamily="66" charset="0"/>
              </a:rPr>
            </a:br>
            <a:r>
              <a:rPr lang="en-US" sz="3300" b="1" dirty="0">
                <a:solidFill>
                  <a:schemeClr val="tx1">
                    <a:lumMod val="75000"/>
                    <a:lumOff val="25000"/>
                  </a:schemeClr>
                </a:solidFill>
                <a:latin typeface="Comic Sans MS" pitchFamily="66" charset="0"/>
              </a:rPr>
              <a:t>calendar day-start. </a:t>
            </a:r>
          </a:p>
          <a:p>
            <a:endParaRPr lang="en-US" sz="1200" b="1" dirty="0">
              <a:solidFill>
                <a:schemeClr val="tx1">
                  <a:lumMod val="75000"/>
                  <a:lumOff val="25000"/>
                </a:schemeClr>
              </a:solidFill>
              <a:latin typeface="Comic Sans MS" pitchFamily="66" charset="0"/>
            </a:endParaRPr>
          </a:p>
          <a:p>
            <a:r>
              <a:rPr lang="en-US" sz="3300" b="1" dirty="0">
                <a:solidFill>
                  <a:schemeClr val="tx1">
                    <a:lumMod val="75000"/>
                    <a:lumOff val="25000"/>
                  </a:schemeClr>
                </a:solidFill>
                <a:latin typeface="Comic Sans MS" pitchFamily="66" charset="0"/>
              </a:rPr>
              <a:t>Before we launch into the introduction for the locust details, let’s take note of some counsel from Job, Isaiah, King Solomon and Jeremiah.</a:t>
            </a:r>
            <a:r>
              <a:rPr lang="en-US" sz="3300" b="1" dirty="0">
                <a:solidFill>
                  <a:srgbClr val="0070C0"/>
                </a:solidFill>
                <a:latin typeface="Comic Sans MS" pitchFamily="66" charset="0"/>
              </a:rPr>
              <a:t>  </a:t>
            </a:r>
            <a:endParaRPr lang="en-US" sz="2400" b="1" dirty="0">
              <a:solidFill>
                <a:srgbClr val="0070C0"/>
              </a:solidFill>
              <a:latin typeface="Comic Sans MS" pitchFamily="66" charset="0"/>
            </a:endParaRPr>
          </a:p>
        </p:txBody>
      </p:sp>
      <p:sp>
        <p:nvSpPr>
          <p:cNvPr id="83"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29</a:t>
            </a:fld>
            <a:endParaRPr lang="en-US" dirty="0">
              <a:solidFill>
                <a:schemeClr val="tx1"/>
              </a:solidFill>
            </a:endParaRPr>
          </a:p>
        </p:txBody>
      </p:sp>
    </p:spTree>
    <p:extLst>
      <p:ext uri="{BB962C8B-B14F-4D97-AF65-F5344CB8AC3E}">
        <p14:creationId xmlns:p14="http://schemas.microsoft.com/office/powerpoint/2010/main" val="11197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par>
                                <p:cTn id="8" presetID="1" presetClass="path" presetSubtype="0" repeatCount="indefinite" fill="hold" nodeType="withEffect">
                                  <p:stCondLst>
                                    <p:cond delay="0"/>
                                  </p:stCondLst>
                                  <p:childTnLst>
                                    <p:animMotion origin="layout" path="M -1.38889E-6 2.56711E-6 C 0.00191 2.56711E-6 0.00382 0.00247 0.00382 0.00555 C 0.00382 0.00895 0.00191 0.01172 -1.38889E-6 0.01172 C -0.00208 0.01172 -0.00364 0.00895 -0.00364 0.00555 C -0.00364 0.00247 -0.00208 2.56711E-6 -1.38889E-6 2.56711E-6 Z " pathEditMode="relative" rAng="0" ptsTypes="fffff">
                                      <p:cBhvr>
                                        <p:cTn id="9" dur="5500" fill="hold"/>
                                        <p:tgtEl>
                                          <p:spTgt spid="49"/>
                                        </p:tgtEl>
                                        <p:attrNameLst>
                                          <p:attrName>ppt_x</p:attrName>
                                          <p:attrName>ppt_y</p:attrName>
                                        </p:attrNameLst>
                                      </p:cBhvr>
                                      <p:rCtr x="0" y="586"/>
                                    </p:animMotion>
                                  </p:childTnLst>
                                </p:cTn>
                              </p:par>
                              <p:par>
                                <p:cTn id="1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1" dur="6000" fill="hold"/>
                                        <p:tgtEl>
                                          <p:spTgt spid="63"/>
                                        </p:tgtEl>
                                        <p:attrNameLst>
                                          <p:attrName>ppt_x</p:attrName>
                                          <p:attrName>ppt_y</p:attrName>
                                        </p:attrNameLst>
                                      </p:cBhvr>
                                      <p:rCtr x="0" y="834"/>
                                    </p:animMotion>
                                  </p:childTnLst>
                                </p:cTn>
                              </p:par>
                              <p:par>
                                <p:cTn id="1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3" dur="6000" fill="hold"/>
                                        <p:tgtEl>
                                          <p:spTgt spid="50"/>
                                        </p:tgtEl>
                                        <p:attrNameLst>
                                          <p:attrName>ppt_x</p:attrName>
                                          <p:attrName>ppt_y</p:attrName>
                                        </p:attrNameLst>
                                      </p:cBhvr>
                                      <p:rCtr x="0" y="834"/>
                                    </p:animMotion>
                                  </p:childTnLst>
                                </p:cTn>
                              </p:par>
                              <p:par>
                                <p:cTn id="1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5" dur="6000" fill="hold"/>
                                        <p:tgtEl>
                                          <p:spTgt spid="57"/>
                                        </p:tgtEl>
                                        <p:attrNameLst>
                                          <p:attrName>ppt_x</p:attrName>
                                          <p:attrName>ppt_y</p:attrName>
                                        </p:attrNameLst>
                                      </p:cBhvr>
                                      <p:rCtr x="0" y="834"/>
                                    </p:animMotion>
                                  </p:childTnLst>
                                </p:cTn>
                              </p:par>
                              <p:par>
                                <p:cTn id="1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7" dur="6000" fill="hold"/>
                                        <p:tgtEl>
                                          <p:spTgt spid="54"/>
                                        </p:tgtEl>
                                        <p:attrNameLst>
                                          <p:attrName>ppt_x</p:attrName>
                                          <p:attrName>ppt_y</p:attrName>
                                        </p:attrNameLst>
                                      </p:cBhvr>
                                      <p:rCtr x="0" y="834"/>
                                    </p:animMotion>
                                  </p:childTnLst>
                                </p:cTn>
                              </p:par>
                              <p:par>
                                <p:cTn id="1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19" dur="6000" fill="hold"/>
                                        <p:tgtEl>
                                          <p:spTgt spid="51"/>
                                        </p:tgtEl>
                                        <p:attrNameLst>
                                          <p:attrName>ppt_x</p:attrName>
                                          <p:attrName>ppt_y</p:attrName>
                                        </p:attrNameLst>
                                      </p:cBhvr>
                                      <p:rCtr x="0" y="834"/>
                                    </p:animMotion>
                                  </p:childTnLst>
                                </p:cTn>
                              </p:par>
                              <p:par>
                                <p:cTn id="2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1" dur="6000" fill="hold"/>
                                        <p:tgtEl>
                                          <p:spTgt spid="56"/>
                                        </p:tgtEl>
                                        <p:attrNameLst>
                                          <p:attrName>ppt_x</p:attrName>
                                          <p:attrName>ppt_y</p:attrName>
                                        </p:attrNameLst>
                                      </p:cBhvr>
                                      <p:rCtr x="0" y="834"/>
                                    </p:animMotion>
                                  </p:childTnLst>
                                </p:cTn>
                              </p:par>
                              <p:par>
                                <p:cTn id="2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3" dur="6000" fill="hold"/>
                                        <p:tgtEl>
                                          <p:spTgt spid="60"/>
                                        </p:tgtEl>
                                        <p:attrNameLst>
                                          <p:attrName>ppt_x</p:attrName>
                                          <p:attrName>ppt_y</p:attrName>
                                        </p:attrNameLst>
                                      </p:cBhvr>
                                      <p:rCtr x="0" y="834"/>
                                    </p:animMotion>
                                  </p:childTnLst>
                                </p:cTn>
                              </p:par>
                              <p:par>
                                <p:cTn id="2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5" dur="6000" fill="hold"/>
                                        <p:tgtEl>
                                          <p:spTgt spid="52"/>
                                        </p:tgtEl>
                                        <p:attrNameLst>
                                          <p:attrName>ppt_x</p:attrName>
                                          <p:attrName>ppt_y</p:attrName>
                                        </p:attrNameLst>
                                      </p:cBhvr>
                                      <p:rCtr x="0" y="834"/>
                                    </p:animMotion>
                                  </p:childTnLst>
                                </p:cTn>
                              </p:par>
                              <p:par>
                                <p:cTn id="26"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7" dur="6000" fill="hold"/>
                                        <p:tgtEl>
                                          <p:spTgt spid="55"/>
                                        </p:tgtEl>
                                        <p:attrNameLst>
                                          <p:attrName>ppt_x</p:attrName>
                                          <p:attrName>ppt_y</p:attrName>
                                        </p:attrNameLst>
                                      </p:cBhvr>
                                      <p:rCtr x="0" y="834"/>
                                    </p:animMotion>
                                  </p:childTnLst>
                                </p:cTn>
                              </p:par>
                              <p:par>
                                <p:cTn id="28"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29" dur="6000" fill="hold"/>
                                        <p:tgtEl>
                                          <p:spTgt spid="53"/>
                                        </p:tgtEl>
                                        <p:attrNameLst>
                                          <p:attrName>ppt_x</p:attrName>
                                          <p:attrName>ppt_y</p:attrName>
                                        </p:attrNameLst>
                                      </p:cBhvr>
                                      <p:rCtr x="0" y="834"/>
                                    </p:animMotion>
                                  </p:childTnLst>
                                </p:cTn>
                              </p:par>
                              <p:par>
                                <p:cTn id="30"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1" dur="6000" fill="hold"/>
                                        <p:tgtEl>
                                          <p:spTgt spid="59"/>
                                        </p:tgtEl>
                                        <p:attrNameLst>
                                          <p:attrName>ppt_x</p:attrName>
                                          <p:attrName>ppt_y</p:attrName>
                                        </p:attrNameLst>
                                      </p:cBhvr>
                                      <p:rCtr x="0" y="834"/>
                                    </p:animMotion>
                                  </p:childTnLst>
                                </p:cTn>
                              </p:par>
                              <p:par>
                                <p:cTn id="32"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3" dur="6000" fill="hold"/>
                                        <p:tgtEl>
                                          <p:spTgt spid="62"/>
                                        </p:tgtEl>
                                        <p:attrNameLst>
                                          <p:attrName>ppt_x</p:attrName>
                                          <p:attrName>ppt_y</p:attrName>
                                        </p:attrNameLst>
                                      </p:cBhvr>
                                      <p:rCtr x="0" y="834"/>
                                    </p:animMotion>
                                  </p:childTnLst>
                                </p:cTn>
                              </p:par>
                              <p:par>
                                <p:cTn id="34" presetID="42" presetClass="path" presetSubtype="0" repeatCount="indefinite" accel="50000" decel="50000" autoRev="1" fill="hold" grpId="0" nodeType="withEffect">
                                  <p:stCondLst>
                                    <p:cond delay="0"/>
                                  </p:stCondLst>
                                  <p:childTnLst>
                                    <p:animMotion origin="layout" path="M -1.94444E-6 1.63939E-6 L -1.94444E-6 0.01698 " pathEditMode="relative" rAng="0" ptsTypes="AA">
                                      <p:cBhvr>
                                        <p:cTn id="35" dur="6000" fill="hold"/>
                                        <p:tgtEl>
                                          <p:spTgt spid="61"/>
                                        </p:tgtEl>
                                        <p:attrNameLst>
                                          <p:attrName>ppt_x</p:attrName>
                                          <p:attrName>ppt_y</p:attrName>
                                        </p:attrNameLst>
                                      </p:cBhvr>
                                      <p:rCtr x="0" y="8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10908632" y="-62180"/>
            <a:ext cx="1056555" cy="2019317"/>
            <a:chOff x="6934200" y="171450"/>
            <a:chExt cx="2433271" cy="514350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200" y="171450"/>
              <a:ext cx="2433271" cy="5143500"/>
            </a:xfrm>
            <a:prstGeom prst="rect">
              <a:avLst/>
            </a:prstGeom>
          </p:spPr>
        </p:pic>
        <p:sp>
          <p:nvSpPr>
            <p:cNvPr id="8" name="Freeform 5"/>
            <p:cNvSpPr>
              <a:spLocks/>
            </p:cNvSpPr>
            <p:nvPr/>
          </p:nvSpPr>
          <p:spPr bwMode="auto">
            <a:xfrm>
              <a:off x="7260771" y="707571"/>
              <a:ext cx="1393372" cy="3918858"/>
            </a:xfrm>
            <a:custGeom>
              <a:avLst/>
              <a:gdLst>
                <a:gd name="T0" fmla="*/ 184 w 560"/>
                <a:gd name="T1" fmla="*/ 1592 h 1592"/>
                <a:gd name="T2" fmla="*/ 168 w 560"/>
                <a:gd name="T3" fmla="*/ 1592 h 1592"/>
                <a:gd name="T4" fmla="*/ 86 w 560"/>
                <a:gd name="T5" fmla="*/ 1539 h 1592"/>
                <a:gd name="T6" fmla="*/ 69 w 560"/>
                <a:gd name="T7" fmla="*/ 1517 h 1592"/>
                <a:gd name="T8" fmla="*/ 10 w 560"/>
                <a:gd name="T9" fmla="*/ 1375 h 1592"/>
                <a:gd name="T10" fmla="*/ 0 w 560"/>
                <a:gd name="T11" fmla="*/ 1324 h 1592"/>
                <a:gd name="T12" fmla="*/ 0 w 560"/>
                <a:gd name="T13" fmla="*/ 196 h 1592"/>
                <a:gd name="T14" fmla="*/ 8 w 560"/>
                <a:gd name="T15" fmla="*/ 175 h 1592"/>
                <a:gd name="T16" fmla="*/ 122 w 560"/>
                <a:gd name="T17" fmla="*/ 13 h 1592"/>
                <a:gd name="T18" fmla="*/ 149 w 560"/>
                <a:gd name="T19" fmla="*/ 5 h 1592"/>
                <a:gd name="T20" fmla="*/ 188 w 560"/>
                <a:gd name="T21" fmla="*/ 0 h 1592"/>
                <a:gd name="T22" fmla="*/ 204 w 560"/>
                <a:gd name="T23" fmla="*/ 0 h 1592"/>
                <a:gd name="T24" fmla="*/ 231 w 560"/>
                <a:gd name="T25" fmla="*/ 8 h 1592"/>
                <a:gd name="T26" fmla="*/ 437 w 560"/>
                <a:gd name="T27" fmla="*/ 27 h 1592"/>
                <a:gd name="T28" fmla="*/ 519 w 560"/>
                <a:gd name="T29" fmla="*/ 15 h 1592"/>
                <a:gd name="T30" fmla="*/ 555 w 560"/>
                <a:gd name="T31" fmla="*/ 39 h 1592"/>
                <a:gd name="T32" fmla="*/ 560 w 560"/>
                <a:gd name="T33" fmla="*/ 92 h 1592"/>
                <a:gd name="T34" fmla="*/ 560 w 560"/>
                <a:gd name="T35" fmla="*/ 1041 h 1592"/>
                <a:gd name="T36" fmla="*/ 556 w 560"/>
                <a:gd name="T37" fmla="*/ 1325 h 1592"/>
                <a:gd name="T38" fmla="*/ 551 w 560"/>
                <a:gd name="T39" fmla="*/ 1370 h 1592"/>
                <a:gd name="T40" fmla="*/ 523 w 560"/>
                <a:gd name="T41" fmla="*/ 1423 h 1592"/>
                <a:gd name="T42" fmla="*/ 391 w 560"/>
                <a:gd name="T43" fmla="*/ 1509 h 1592"/>
                <a:gd name="T44" fmla="*/ 200 w 560"/>
                <a:gd name="T45" fmla="*/ 1581 h 1592"/>
                <a:gd name="T46" fmla="*/ 184 w 560"/>
                <a:gd name="T47" fmla="*/ 1592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0" h="1592">
                  <a:moveTo>
                    <a:pt x="184" y="1592"/>
                  </a:moveTo>
                  <a:cubicBezTo>
                    <a:pt x="178" y="1592"/>
                    <a:pt x="173" y="1592"/>
                    <a:pt x="168" y="1592"/>
                  </a:cubicBezTo>
                  <a:cubicBezTo>
                    <a:pt x="129" y="1592"/>
                    <a:pt x="109" y="1563"/>
                    <a:pt x="86" y="1539"/>
                  </a:cubicBezTo>
                  <a:cubicBezTo>
                    <a:pt x="80" y="1532"/>
                    <a:pt x="75" y="1524"/>
                    <a:pt x="69" y="1517"/>
                  </a:cubicBezTo>
                  <a:cubicBezTo>
                    <a:pt x="36" y="1475"/>
                    <a:pt x="16" y="1428"/>
                    <a:pt x="10" y="1375"/>
                  </a:cubicBezTo>
                  <a:cubicBezTo>
                    <a:pt x="8" y="1357"/>
                    <a:pt x="3" y="1341"/>
                    <a:pt x="0" y="1324"/>
                  </a:cubicBezTo>
                  <a:cubicBezTo>
                    <a:pt x="0" y="948"/>
                    <a:pt x="0" y="572"/>
                    <a:pt x="0" y="196"/>
                  </a:cubicBezTo>
                  <a:cubicBezTo>
                    <a:pt x="2" y="189"/>
                    <a:pt x="5" y="182"/>
                    <a:pt x="8" y="175"/>
                  </a:cubicBezTo>
                  <a:cubicBezTo>
                    <a:pt x="34" y="113"/>
                    <a:pt x="75" y="60"/>
                    <a:pt x="122" y="13"/>
                  </a:cubicBezTo>
                  <a:cubicBezTo>
                    <a:pt x="128" y="7"/>
                    <a:pt x="140" y="6"/>
                    <a:pt x="149" y="5"/>
                  </a:cubicBezTo>
                  <a:cubicBezTo>
                    <a:pt x="162" y="2"/>
                    <a:pt x="175" y="1"/>
                    <a:pt x="188" y="0"/>
                  </a:cubicBezTo>
                  <a:cubicBezTo>
                    <a:pt x="193" y="0"/>
                    <a:pt x="198" y="0"/>
                    <a:pt x="204" y="0"/>
                  </a:cubicBezTo>
                  <a:cubicBezTo>
                    <a:pt x="213" y="3"/>
                    <a:pt x="222" y="5"/>
                    <a:pt x="231" y="8"/>
                  </a:cubicBezTo>
                  <a:cubicBezTo>
                    <a:pt x="299" y="30"/>
                    <a:pt x="367" y="38"/>
                    <a:pt x="437" y="27"/>
                  </a:cubicBezTo>
                  <a:cubicBezTo>
                    <a:pt x="465" y="23"/>
                    <a:pt x="492" y="19"/>
                    <a:pt x="519" y="15"/>
                  </a:cubicBezTo>
                  <a:cubicBezTo>
                    <a:pt x="541" y="12"/>
                    <a:pt x="553" y="19"/>
                    <a:pt x="555" y="39"/>
                  </a:cubicBezTo>
                  <a:cubicBezTo>
                    <a:pt x="558" y="56"/>
                    <a:pt x="560" y="74"/>
                    <a:pt x="560" y="92"/>
                  </a:cubicBezTo>
                  <a:cubicBezTo>
                    <a:pt x="560" y="408"/>
                    <a:pt x="560" y="725"/>
                    <a:pt x="560" y="1041"/>
                  </a:cubicBezTo>
                  <a:cubicBezTo>
                    <a:pt x="559" y="1136"/>
                    <a:pt x="557" y="1230"/>
                    <a:pt x="556" y="1325"/>
                  </a:cubicBezTo>
                  <a:cubicBezTo>
                    <a:pt x="556" y="1340"/>
                    <a:pt x="554" y="1355"/>
                    <a:pt x="551" y="1370"/>
                  </a:cubicBezTo>
                  <a:cubicBezTo>
                    <a:pt x="547" y="1390"/>
                    <a:pt x="542" y="1411"/>
                    <a:pt x="523" y="1423"/>
                  </a:cubicBezTo>
                  <a:cubicBezTo>
                    <a:pt x="480" y="1452"/>
                    <a:pt x="437" y="1483"/>
                    <a:pt x="391" y="1509"/>
                  </a:cubicBezTo>
                  <a:cubicBezTo>
                    <a:pt x="332" y="1543"/>
                    <a:pt x="267" y="1566"/>
                    <a:pt x="200" y="1581"/>
                  </a:cubicBezTo>
                  <a:cubicBezTo>
                    <a:pt x="194" y="1582"/>
                    <a:pt x="189" y="1588"/>
                    <a:pt x="184" y="1592"/>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effectLst>
              <a:glow rad="228600">
                <a:schemeClr val="accent1">
                  <a:satMod val="175000"/>
                  <a:alpha val="40000"/>
                </a:schemeClr>
              </a:glow>
            </a:effectLst>
            <a:scene3d>
              <a:camera prst="orthographicFront"/>
              <a:lightRig rig="threePt" dir="t"/>
            </a:scene3d>
            <a:sp3d>
              <a:bevelT w="101600"/>
            </a:sp3d>
          </p:spPr>
          <p:txBody>
            <a:bodyPr vert="horz" wrap="square" lIns="121920" tIns="60960" rIns="121920" bIns="60960" numCol="1"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2500"/>
          <a:stretch/>
        </p:blipFill>
        <p:spPr>
          <a:xfrm>
            <a:off x="-16233" y="-1822265"/>
            <a:ext cx="13207383" cy="5262979"/>
          </a:xfrm>
          <a:prstGeom prst="rect">
            <a:avLst/>
          </a:prstGeom>
        </p:spPr>
      </p:pic>
      <p:sp>
        <p:nvSpPr>
          <p:cNvPr id="16" name="Title 9"/>
          <p:cNvSpPr>
            <a:spLocks noGrp="1"/>
          </p:cNvSpPr>
          <p:nvPr>
            <p:ph type="title"/>
          </p:nvPr>
        </p:nvSpPr>
        <p:spPr>
          <a:xfrm>
            <a:off x="203200" y="76201"/>
            <a:ext cx="11711187" cy="525463"/>
          </a:xfrm>
        </p:spPr>
        <p:txBody>
          <a:bodyPr anchor="ctr" anchorCtr="0">
            <a:noAutofit/>
          </a:bodyPr>
          <a:lstStyle/>
          <a:p>
            <a:r>
              <a:rPr lang="en-US" sz="3600" dirty="0">
                <a:solidFill>
                  <a:srgbClr val="FF0000"/>
                </a:solidFill>
                <a:latin typeface="Old English Text MT" panose="03040902040508030806" pitchFamily="66" charset="0"/>
              </a:rPr>
              <a:t>                                                                        </a:t>
            </a:r>
          </a:p>
        </p:txBody>
      </p:sp>
      <p:sp>
        <p:nvSpPr>
          <p:cNvPr id="21" name="Text Placeholder 13"/>
          <p:cNvSpPr txBox="1">
            <a:spLocks/>
          </p:cNvSpPr>
          <p:nvPr/>
        </p:nvSpPr>
        <p:spPr>
          <a:xfrm>
            <a:off x="148936" y="2904451"/>
            <a:ext cx="7972926" cy="2740906"/>
          </a:xfrm>
          <a:prstGeom prst="rect">
            <a:avLst/>
          </a:prstGeom>
          <a:effectLst/>
        </p:spPr>
        <p:txBody>
          <a:bodyPr vert="horz" wrap="square" lIns="0" tIns="0" rIns="0" bIns="0" rtlCol="0" anchor="ctr" anchorCtr="0">
            <a:noAutofit/>
          </a:bodyPr>
          <a:lstStyle>
            <a:defPPr>
              <a:defRPr lang="en-US"/>
            </a:defPPr>
            <a:lvl1pPr indent="0" algn="ctr">
              <a:spcBef>
                <a:spcPct val="20000"/>
              </a:spcBef>
              <a:buFontTx/>
              <a:buNone/>
              <a:defRPr b="1" spc="50">
                <a:ln w="9525" cmpd="sng">
                  <a:solidFill>
                    <a:schemeClr val="accent6"/>
                  </a:solidFill>
                  <a:prstDash val="solid"/>
                </a:ln>
                <a:solidFill>
                  <a:schemeClr val="bg1"/>
                </a:solidFill>
                <a:effectLst>
                  <a:glow rad="53100">
                    <a:schemeClr val="accent6">
                      <a:satMod val="180000"/>
                      <a:alpha val="30000"/>
                    </a:schemeClr>
                  </a:glow>
                  <a:outerShdw blurRad="50800" dist="38100" dir="8100000" algn="tr" rotWithShape="0">
                    <a:schemeClr val="accent6">
                      <a:alpha val="73000"/>
                    </a:schemeClr>
                  </a:outerShdw>
                </a:effectLst>
              </a:defRPr>
            </a:lvl1pPr>
            <a:lvl2pPr marL="0" indent="0">
              <a:spcBef>
                <a:spcPct val="20000"/>
              </a:spcBef>
              <a:buFontTx/>
              <a:buNone/>
              <a:defRPr sz="2400">
                <a:solidFill>
                  <a:schemeClr val="bg1">
                    <a:lumMod val="10000"/>
                  </a:schemeClr>
                </a:solidFill>
              </a:defRPr>
            </a:lvl2pPr>
            <a:lvl3pPr marL="0" indent="0">
              <a:spcBef>
                <a:spcPct val="20000"/>
              </a:spcBef>
              <a:buFontTx/>
              <a:buNone/>
              <a:defRPr sz="2400">
                <a:solidFill>
                  <a:schemeClr val="bg1">
                    <a:lumMod val="10000"/>
                  </a:schemeClr>
                </a:solidFill>
              </a:defRPr>
            </a:lvl3pPr>
            <a:lvl4pPr marL="0" indent="0">
              <a:spcBef>
                <a:spcPct val="20000"/>
              </a:spcBef>
              <a:buFontTx/>
              <a:buNone/>
              <a:defRPr sz="2400">
                <a:solidFill>
                  <a:schemeClr val="bg1">
                    <a:lumMod val="10000"/>
                  </a:schemeClr>
                </a:solidFill>
              </a:defRPr>
            </a:lvl4pPr>
            <a:lvl5pPr marL="0" indent="0">
              <a:spcBef>
                <a:spcPct val="20000"/>
              </a:spcBef>
              <a:buFontTx/>
              <a:buNone/>
              <a:defRPr sz="2400">
                <a:solidFill>
                  <a:schemeClr val="bg1">
                    <a:lumMod val="10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l" defTabSz="1219170">
              <a:defRPr/>
            </a:pPr>
            <a:endParaRPr kumimoji="0" lang="en-US" b="0" i="0" u="none" strike="noStrike" kern="1200" cap="none" spc="67" normalizeH="0" baseline="0" noProof="0" dirty="0">
              <a:ln w="9525" cmpd="sng">
                <a:solidFill>
                  <a:srgbClr val="62251F"/>
                </a:solidFill>
                <a:prstDash val="solid"/>
              </a:ln>
              <a:effectLst>
                <a:glow rad="53100">
                  <a:srgbClr val="62251F">
                    <a:satMod val="180000"/>
                    <a:alpha val="30000"/>
                  </a:srgbClr>
                </a:glow>
              </a:effectLst>
              <a:uLnTx/>
              <a:uFillTx/>
              <a:latin typeface="Calibri"/>
            </a:endParaRPr>
          </a:p>
        </p:txBody>
      </p:sp>
      <p:sp>
        <p:nvSpPr>
          <p:cNvPr id="23" name="Rectangle 22">
            <a:extLst>
              <a:ext uri="{FF2B5EF4-FFF2-40B4-BE49-F238E27FC236}">
                <a16:creationId xmlns:a16="http://schemas.microsoft.com/office/drawing/2014/main" id="{A09511CB-7741-4738-9F8B-5900DD8951D2}"/>
              </a:ext>
            </a:extLst>
          </p:cNvPr>
          <p:cNvSpPr/>
          <p:nvPr/>
        </p:nvSpPr>
        <p:spPr>
          <a:xfrm>
            <a:off x="714742" y="2070289"/>
            <a:ext cx="10688101" cy="4524315"/>
          </a:xfrm>
          <a:prstGeom prst="rect">
            <a:avLst/>
          </a:prstGeom>
        </p:spPr>
        <p:txBody>
          <a:bodyPr wrap="square">
            <a:spAutoFit/>
            <a:scene3d>
              <a:camera prst="orthographicFront"/>
              <a:lightRig rig="threePt" dir="t"/>
            </a:scene3d>
            <a:sp3d extrusionH="57150">
              <a:bevelT w="38100" h="38100"/>
            </a:sp3d>
          </a:bodyPr>
          <a:lstStyle/>
          <a:p>
            <a:r>
              <a:rPr lang="en-US" sz="3600" b="1" dirty="0">
                <a:solidFill>
                  <a:schemeClr val="bg1"/>
                </a:solidFill>
              </a:rPr>
              <a:t>Our Father who established Yahusha in the heavens, Exalted is your name.  Your Kingdom come.  Your will be done in earth, as in the heavens.  Give us this day our daily bread.  And forgive us our transgressions, as we forgive those who transgress against us.  And lead us not into evil inclination, but deliver us from the outer darkness. </a:t>
            </a:r>
            <a:br>
              <a:rPr lang="en-US" sz="3600" b="1" dirty="0">
                <a:solidFill>
                  <a:schemeClr val="bg1"/>
                </a:solidFill>
              </a:rPr>
            </a:br>
            <a:r>
              <a:rPr lang="en-US" sz="3600" b="1" dirty="0">
                <a:solidFill>
                  <a:schemeClr val="bg1"/>
                </a:solidFill>
              </a:rPr>
              <a:t>Matt 6:9b-13 </a:t>
            </a:r>
            <a:r>
              <a:rPr lang="en-US" sz="2000" i="1" dirty="0">
                <a:solidFill>
                  <a:schemeClr val="bg1"/>
                </a:solidFill>
              </a:rPr>
              <a:t>(All Scriptures taken from Eth </a:t>
            </a:r>
            <a:r>
              <a:rPr lang="en-US" sz="2000" i="1" dirty="0" err="1">
                <a:solidFill>
                  <a:schemeClr val="bg1"/>
                </a:solidFill>
              </a:rPr>
              <a:t>Cepher</a:t>
            </a:r>
            <a:r>
              <a:rPr lang="en-US" sz="2000" i="1" dirty="0">
                <a:solidFill>
                  <a:schemeClr val="bg1"/>
                </a:solidFill>
              </a:rPr>
              <a:t> unless otherwise noted.)</a:t>
            </a:r>
          </a:p>
        </p:txBody>
      </p:sp>
      <p:sp>
        <p:nvSpPr>
          <p:cNvPr id="2" name="TextBox 1">
            <a:extLst>
              <a:ext uri="{FF2B5EF4-FFF2-40B4-BE49-F238E27FC236}">
                <a16:creationId xmlns:a16="http://schemas.microsoft.com/office/drawing/2014/main" id="{B7AA918E-4B90-4A7A-8C84-62DCCA9BE3FD}"/>
              </a:ext>
            </a:extLst>
          </p:cNvPr>
          <p:cNvSpPr txBox="1"/>
          <p:nvPr/>
        </p:nvSpPr>
        <p:spPr>
          <a:xfrm>
            <a:off x="7050345" y="3510400"/>
            <a:ext cx="184731" cy="369332"/>
          </a:xfrm>
          <a:prstGeom prst="rect">
            <a:avLst/>
          </a:prstGeom>
          <a:no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A96E91F-2316-42CD-A765-23B87456EA4B}"/>
              </a:ext>
            </a:extLst>
          </p:cNvPr>
          <p:cNvSpPr>
            <a:spLocks noGrp="1"/>
          </p:cNvSpPr>
          <p:nvPr>
            <p:ph type="sldNum" sz="quarter" idx="12"/>
          </p:nvPr>
        </p:nvSpPr>
        <p:spPr>
          <a:xfrm>
            <a:off x="9299070" y="6468645"/>
            <a:ext cx="2844800" cy="365125"/>
          </a:xfrm>
        </p:spPr>
        <p:txBody>
          <a:bodyPr/>
          <a:lstStyle/>
          <a:p>
            <a:fld id="{FD99AA8B-2E7A-4BBC-8FDE-CA7CF71DD330}" type="slidenum">
              <a:rPr lang="en-US" sz="2000" smtClean="0">
                <a:solidFill>
                  <a:schemeClr val="bg1"/>
                </a:solidFill>
              </a:rPr>
              <a:t>3</a:t>
            </a:fld>
            <a:endParaRPr lang="en-US" sz="2000" dirty="0">
              <a:solidFill>
                <a:schemeClr val="bg1"/>
              </a:solidFill>
            </a:endParaRPr>
          </a:p>
        </p:txBody>
      </p:sp>
    </p:spTree>
    <p:extLst>
      <p:ext uri="{BB962C8B-B14F-4D97-AF65-F5344CB8AC3E}">
        <p14:creationId xmlns:p14="http://schemas.microsoft.com/office/powerpoint/2010/main" val="2246020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BA12111-F4BF-4BFD-9521-A3BBFEA05C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118" y="127378"/>
            <a:ext cx="4451763" cy="1921933"/>
          </a:xfrm>
          <a:prstGeom prst="rect">
            <a:avLst/>
          </a:prstGeom>
        </p:spPr>
      </p:pic>
      <p:pic>
        <p:nvPicPr>
          <p:cNvPr id="12" name="Picture 11" descr="A close up of a sign&#10;&#10;Description automatically generated">
            <a:extLst>
              <a:ext uri="{FF2B5EF4-FFF2-40B4-BE49-F238E27FC236}">
                <a16:creationId xmlns:a16="http://schemas.microsoft.com/office/drawing/2014/main" id="{C24896FC-8AE6-44E2-919C-72CA8D876C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341" y="-41468"/>
            <a:ext cx="2117558" cy="2337261"/>
          </a:xfrm>
          <a:prstGeom prst="rect">
            <a:avLst/>
          </a:prstGeom>
        </p:spPr>
      </p:pic>
      <p:pic>
        <p:nvPicPr>
          <p:cNvPr id="19" name="Picture 18" descr="A close up of a sign&#10;&#10;Description automatically generated">
            <a:extLst>
              <a:ext uri="{FF2B5EF4-FFF2-40B4-BE49-F238E27FC236}">
                <a16:creationId xmlns:a16="http://schemas.microsoft.com/office/drawing/2014/main" id="{F757CA53-E5A5-4C94-92BD-C8B3329C9E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4231" y="-64470"/>
            <a:ext cx="2117558" cy="2337260"/>
          </a:xfrm>
          <a:prstGeom prst="rect">
            <a:avLst/>
          </a:prstGeom>
        </p:spPr>
      </p:pic>
      <p:sp>
        <p:nvSpPr>
          <p:cNvPr id="20" name="TextBox 19">
            <a:extLst>
              <a:ext uri="{FF2B5EF4-FFF2-40B4-BE49-F238E27FC236}">
                <a16:creationId xmlns:a16="http://schemas.microsoft.com/office/drawing/2014/main" id="{CF5B0182-DB37-4130-89EE-A37953445251}"/>
              </a:ext>
            </a:extLst>
          </p:cNvPr>
          <p:cNvSpPr txBox="1"/>
          <p:nvPr/>
        </p:nvSpPr>
        <p:spPr>
          <a:xfrm>
            <a:off x="655320" y="2025578"/>
            <a:ext cx="10881362" cy="483209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a:ln>
                  <a:solidFill>
                    <a:srgbClr val="512020"/>
                  </a:solidFill>
                </a:ln>
                <a:solidFill>
                  <a:srgbClr val="FFC000"/>
                </a:solidFill>
                <a:latin typeface="Comic Sans MS" pitchFamily="66" charset="0"/>
              </a:rPr>
              <a:t>The book of Job is considered one of the earliest writings in the Scriptures.  </a:t>
            </a:r>
          </a:p>
          <a:p>
            <a:pPr algn="ctr"/>
            <a:r>
              <a:rPr lang="en-US" sz="4400" b="1" dirty="0">
                <a:ln>
                  <a:solidFill>
                    <a:srgbClr val="512020"/>
                  </a:solidFill>
                </a:ln>
                <a:solidFill>
                  <a:srgbClr val="FFC000"/>
                </a:solidFill>
                <a:latin typeface="Comic Sans MS" pitchFamily="66" charset="0"/>
              </a:rPr>
              <a:t>Let’s read Job 17:8-12 to find out if Job had an opinion on this topic. </a:t>
            </a:r>
            <a:br>
              <a:rPr lang="en-US" sz="4400" b="1" dirty="0">
                <a:ln>
                  <a:solidFill>
                    <a:srgbClr val="512020"/>
                  </a:solidFill>
                </a:ln>
                <a:solidFill>
                  <a:srgbClr val="FFC000"/>
                </a:solidFill>
                <a:latin typeface="Comic Sans MS" pitchFamily="66" charset="0"/>
              </a:rPr>
            </a:br>
            <a:r>
              <a:rPr lang="en-US" sz="4400" b="1" dirty="0">
                <a:ln>
                  <a:solidFill>
                    <a:srgbClr val="512020"/>
                  </a:solidFill>
                </a:ln>
                <a:solidFill>
                  <a:srgbClr val="FFC000"/>
                </a:solidFill>
                <a:effectLst>
                  <a:glow rad="127000">
                    <a:srgbClr val="512020"/>
                  </a:glow>
                </a:effectLst>
                <a:latin typeface="Comic Sans MS" pitchFamily="66" charset="0"/>
              </a:rPr>
              <a:t>Is there any hint in Job’s words that he would mix Yahuah’s instructions with the traditions of men? </a:t>
            </a:r>
          </a:p>
        </p:txBody>
      </p:sp>
      <p:pic>
        <p:nvPicPr>
          <p:cNvPr id="22" name="Graphic 21" descr="Head with gears">
            <a:extLst>
              <a:ext uri="{FF2B5EF4-FFF2-40B4-BE49-F238E27FC236}">
                <a16:creationId xmlns:a16="http://schemas.microsoft.com/office/drawing/2014/main" id="{13EBA921-2762-4DF6-8E36-9303C3B4EBA0}"/>
              </a:ext>
            </a:extLst>
          </p:cNvPr>
          <p:cNvPicPr>
            <a:picLocks noChangeAspect="1"/>
          </p:cNvPicPr>
          <p:nvPr/>
        </p:nvPicPr>
        <p:blipFill>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8321881" y="356801"/>
            <a:ext cx="1494718" cy="1494718"/>
          </a:xfrm>
          <a:prstGeom prst="rect">
            <a:avLst/>
          </a:prstGeom>
        </p:spPr>
      </p:pic>
      <p:pic>
        <p:nvPicPr>
          <p:cNvPr id="23" name="Picture 22">
            <a:extLst>
              <a:ext uri="{FF2B5EF4-FFF2-40B4-BE49-F238E27FC236}">
                <a16:creationId xmlns:a16="http://schemas.microsoft.com/office/drawing/2014/main" id="{D4A82F5C-175D-4171-BCE0-38B88C3683E1}"/>
              </a:ext>
            </a:extLst>
          </p:cNvPr>
          <p:cNvPicPr>
            <a:picLocks noChangeAspect="1"/>
          </p:cNvPicPr>
          <p:nvPr/>
        </p:nvPicPr>
        <p:blipFill>
          <a:blip r:embed="rId9">
            <a:duotone>
              <a:schemeClr val="accent3">
                <a:shade val="45000"/>
                <a:satMod val="135000"/>
              </a:schemeClr>
              <a:prstClr val="white"/>
            </a:duotone>
          </a:blip>
          <a:stretch>
            <a:fillRect/>
          </a:stretch>
        </p:blipFill>
        <p:spPr>
          <a:xfrm flipH="1">
            <a:off x="2230832" y="424655"/>
            <a:ext cx="1569347" cy="1426863"/>
          </a:xfrm>
          <a:prstGeom prst="rect">
            <a:avLst/>
          </a:prstGeom>
        </p:spPr>
      </p:pic>
      <p:sp>
        <p:nvSpPr>
          <p:cNvPr id="10" name="Slide Number Placeholder 1">
            <a:extLst>
              <a:ext uri="{FF2B5EF4-FFF2-40B4-BE49-F238E27FC236}">
                <a16:creationId xmlns:a16="http://schemas.microsoft.com/office/drawing/2014/main" id="{E3611DAE-4712-4B60-9EAF-02F4B5B595B9}"/>
              </a:ext>
            </a:extLst>
          </p:cNvPr>
          <p:cNvSpPr>
            <a:spLocks noGrp="1"/>
          </p:cNvSpPr>
          <p:nvPr>
            <p:ph type="sldNum" sz="quarter" idx="12"/>
          </p:nvPr>
        </p:nvSpPr>
        <p:spPr>
          <a:xfrm>
            <a:off x="9266989" y="6403976"/>
            <a:ext cx="2844800" cy="365125"/>
          </a:xfrm>
        </p:spPr>
        <p:txBody>
          <a:bodyPr/>
          <a:lstStyle/>
          <a:p>
            <a:fld id="{FD99AA8B-2E7A-4BBC-8FDE-CA7CF71DD330}" type="slidenum">
              <a:rPr lang="en-US" sz="1400" b="1" smtClean="0">
                <a:solidFill>
                  <a:schemeClr val="tx1"/>
                </a:solidFill>
              </a:rPr>
              <a:t>30</a:t>
            </a:fld>
            <a:endParaRPr lang="en-US" sz="2000" b="1" dirty="0">
              <a:solidFill>
                <a:schemeClr val="tx1"/>
              </a:solidFill>
            </a:endParaRPr>
          </a:p>
        </p:txBody>
      </p:sp>
    </p:spTree>
    <p:extLst>
      <p:ext uri="{BB962C8B-B14F-4D97-AF65-F5344CB8AC3E}">
        <p14:creationId xmlns:p14="http://schemas.microsoft.com/office/powerpoint/2010/main" val="3935365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37" presetClass="entr" presetSubtype="0" fill="hold" nodeType="afterEffect">
                                  <p:stCondLst>
                                    <p:cond delay="100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1250"/>
                                        <p:tgtEl>
                                          <p:spTgt spid="20">
                                            <p:txEl>
                                              <p:pRg st="0" end="0"/>
                                            </p:txEl>
                                          </p:spTgt>
                                        </p:tgtEl>
                                      </p:cBhvr>
                                    </p:animEffect>
                                    <p:anim calcmode="lin" valueType="num">
                                      <p:cBhvr>
                                        <p:cTn id="24" dur="12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5" dur="1125"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26" dur="125" accel="100000" fill="hold">
                                          <p:stCondLst>
                                            <p:cond delay="1125"/>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fade">
                                      <p:cBhvr>
                                        <p:cTn id="31" dur="250"/>
                                        <p:tgtEl>
                                          <p:spTgt spid="20">
                                            <p:txEl>
                                              <p:pRg st="1" end="1"/>
                                            </p:txEl>
                                          </p:spTgt>
                                        </p:tgtEl>
                                      </p:cBhvr>
                                    </p:animEffect>
                                    <p:anim calcmode="lin" valueType="num">
                                      <p:cBhvr>
                                        <p:cTn id="32" dur="25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3" dur="225" decel="100000" fill="hold"/>
                                        <p:tgtEl>
                                          <p:spTgt spid="20">
                                            <p:txEl>
                                              <p:pRg st="1" end="1"/>
                                            </p:txEl>
                                          </p:spTgt>
                                        </p:tgtEl>
                                        <p:attrNameLst>
                                          <p:attrName>ppt_y</p:attrName>
                                        </p:attrNameLst>
                                      </p:cBhvr>
                                      <p:tavLst>
                                        <p:tav tm="0">
                                          <p:val>
                                            <p:strVal val="#ppt_y+1"/>
                                          </p:val>
                                        </p:tav>
                                        <p:tav tm="100000">
                                          <p:val>
                                            <p:strVal val="#ppt_y-.03"/>
                                          </p:val>
                                        </p:tav>
                                      </p:tavLst>
                                    </p:anim>
                                    <p:anim calcmode="lin" valueType="num">
                                      <p:cBhvr>
                                        <p:cTn id="34" dur="25" accel="100000" fill="hold">
                                          <p:stCondLst>
                                            <p:cond delay="225"/>
                                          </p:stCondLst>
                                        </p:cTn>
                                        <p:tgtEl>
                                          <p:spTgt spid="20">
                                            <p:txEl>
                                              <p:pRg st="1" end="1"/>
                                            </p:txEl>
                                          </p:spTgt>
                                        </p:tgtEl>
                                        <p:attrNameLst>
                                          <p:attrName>ppt_y</p:attrName>
                                        </p:attrNameLst>
                                      </p:cBhvr>
                                      <p:tavLst>
                                        <p:tav tm="0">
                                          <p:val>
                                            <p:strVal val="#ppt_y-.03"/>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BA12111-F4BF-4BFD-9521-A3BBFEA05C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118" y="5458"/>
            <a:ext cx="4451763" cy="1921933"/>
          </a:xfrm>
          <a:prstGeom prst="rect">
            <a:avLst/>
          </a:prstGeom>
        </p:spPr>
      </p:pic>
      <p:pic>
        <p:nvPicPr>
          <p:cNvPr id="12" name="Picture 11" descr="A close up of a sign&#10;&#10;Description automatically generated">
            <a:extLst>
              <a:ext uri="{FF2B5EF4-FFF2-40B4-BE49-F238E27FC236}">
                <a16:creationId xmlns:a16="http://schemas.microsoft.com/office/drawing/2014/main" id="{C24896FC-8AE6-44E2-919C-72CA8D876C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341" y="-41468"/>
            <a:ext cx="2117558" cy="2337261"/>
          </a:xfrm>
          <a:prstGeom prst="rect">
            <a:avLst/>
          </a:prstGeom>
        </p:spPr>
      </p:pic>
      <p:sp>
        <p:nvSpPr>
          <p:cNvPr id="15" name="Rectangle 14">
            <a:extLst>
              <a:ext uri="{FF2B5EF4-FFF2-40B4-BE49-F238E27FC236}">
                <a16:creationId xmlns:a16="http://schemas.microsoft.com/office/drawing/2014/main" id="{63CB327B-39EF-4748-A053-AB92B1F1EE75}"/>
              </a:ext>
            </a:extLst>
          </p:cNvPr>
          <p:cNvSpPr/>
          <p:nvPr/>
        </p:nvSpPr>
        <p:spPr>
          <a:xfrm>
            <a:off x="975359" y="2181285"/>
            <a:ext cx="10774682" cy="4647426"/>
          </a:xfrm>
          <a:prstGeom prst="rect">
            <a:avLst/>
          </a:prstGeom>
        </p:spPr>
        <p:txBody>
          <a:bodyPr wrap="square">
            <a:spAutoFit/>
            <a:scene3d>
              <a:camera prst="orthographicFront"/>
              <a:lightRig rig="threePt" dir="t"/>
            </a:scene3d>
            <a:sp3d extrusionH="57150">
              <a:bevelT w="38100" h="38100"/>
            </a:sp3d>
          </a:bodyPr>
          <a:lstStyle/>
          <a:p>
            <a:r>
              <a:rPr lang="en-US" sz="2800" b="1" dirty="0">
                <a:ln>
                  <a:solidFill>
                    <a:srgbClr val="002060"/>
                  </a:solidFill>
                </a:ln>
                <a:solidFill>
                  <a:schemeClr val="accent5">
                    <a:lumMod val="75000"/>
                  </a:schemeClr>
                </a:solidFill>
                <a:effectLst/>
                <a:latin typeface="Comic Sans MS" pitchFamily="66" charset="0"/>
              </a:rPr>
              <a:t>8</a:t>
            </a:r>
            <a:r>
              <a:rPr lang="en-US" sz="2800" b="1" dirty="0">
                <a:ln>
                  <a:solidFill>
                    <a:srgbClr val="002060"/>
                  </a:solidFill>
                </a:ln>
                <a:solidFill>
                  <a:srgbClr val="FFFF00"/>
                </a:solidFill>
                <a:effectLst/>
                <a:latin typeface="Comic Sans MS" pitchFamily="66" charset="0"/>
              </a:rPr>
              <a:t> </a:t>
            </a:r>
            <a:r>
              <a:rPr lang="en-US" sz="2800" b="1" dirty="0">
                <a:ln>
                  <a:solidFill>
                    <a:srgbClr val="002060"/>
                  </a:solidFill>
                </a:ln>
                <a:solidFill>
                  <a:srgbClr val="FFFF00"/>
                </a:solidFill>
                <a:latin typeface="Comic Sans MS" pitchFamily="66" charset="0"/>
              </a:rPr>
              <a:t>U</a:t>
            </a:r>
            <a:r>
              <a:rPr lang="en-US" sz="2800" b="1" dirty="0">
                <a:ln>
                  <a:solidFill>
                    <a:srgbClr val="002060"/>
                  </a:solidFill>
                </a:ln>
                <a:solidFill>
                  <a:srgbClr val="FFFF00"/>
                </a:solidFill>
                <a:effectLst/>
                <a:latin typeface="Comic Sans MS" pitchFamily="66" charset="0"/>
              </a:rPr>
              <a:t>pright men shall be astonied at this, and the innocent shall stir up himself against the hypocrite.</a:t>
            </a:r>
          </a:p>
          <a:p>
            <a:r>
              <a:rPr lang="en-US" sz="2800" b="1" dirty="0">
                <a:ln>
                  <a:solidFill>
                    <a:srgbClr val="002060"/>
                  </a:solidFill>
                </a:ln>
                <a:solidFill>
                  <a:schemeClr val="accent5">
                    <a:lumMod val="75000"/>
                  </a:schemeClr>
                </a:solidFill>
                <a:effectLst/>
                <a:latin typeface="Comic Sans MS" pitchFamily="66" charset="0"/>
              </a:rPr>
              <a:t>9</a:t>
            </a:r>
            <a:r>
              <a:rPr lang="en-US" sz="2800" b="1" dirty="0">
                <a:ln>
                  <a:solidFill>
                    <a:srgbClr val="002060"/>
                  </a:solidFill>
                </a:ln>
                <a:solidFill>
                  <a:srgbClr val="FFFF00"/>
                </a:solidFill>
                <a:effectLst/>
                <a:latin typeface="Comic Sans MS" pitchFamily="66" charset="0"/>
              </a:rPr>
              <a:t> The righteous also shall hold on his way, and he that </a:t>
            </a:r>
            <a:br>
              <a:rPr lang="en-US" sz="2800" b="1" dirty="0">
                <a:ln>
                  <a:solidFill>
                    <a:srgbClr val="002060"/>
                  </a:solidFill>
                </a:ln>
                <a:solidFill>
                  <a:srgbClr val="FFFF00"/>
                </a:solidFill>
                <a:effectLst/>
                <a:latin typeface="Comic Sans MS" pitchFamily="66" charset="0"/>
              </a:rPr>
            </a:br>
            <a:r>
              <a:rPr lang="en-US" sz="2800" b="1" dirty="0">
                <a:ln>
                  <a:solidFill>
                    <a:srgbClr val="002060"/>
                  </a:solidFill>
                </a:ln>
                <a:solidFill>
                  <a:srgbClr val="FFFF00"/>
                </a:solidFill>
                <a:effectLst/>
                <a:latin typeface="Comic Sans MS" pitchFamily="66" charset="0"/>
              </a:rPr>
              <a:t>has clean hands shall be stronger and stronger.</a:t>
            </a:r>
          </a:p>
          <a:p>
            <a:r>
              <a:rPr lang="en-US" sz="2800" b="1" dirty="0">
                <a:ln>
                  <a:solidFill>
                    <a:srgbClr val="002060"/>
                  </a:solidFill>
                </a:ln>
                <a:solidFill>
                  <a:schemeClr val="accent5">
                    <a:lumMod val="75000"/>
                  </a:schemeClr>
                </a:solidFill>
                <a:effectLst/>
                <a:latin typeface="Comic Sans MS" pitchFamily="66" charset="0"/>
              </a:rPr>
              <a:t>10</a:t>
            </a:r>
            <a:r>
              <a:rPr lang="en-US" sz="2800" b="1" dirty="0">
                <a:ln>
                  <a:solidFill>
                    <a:srgbClr val="002060"/>
                  </a:solidFill>
                </a:ln>
                <a:solidFill>
                  <a:srgbClr val="FFFF00"/>
                </a:solidFill>
                <a:effectLst/>
                <a:latin typeface="Comic Sans MS" pitchFamily="66" charset="0"/>
              </a:rPr>
              <a:t> But as for you all, do ye return, and come now: </a:t>
            </a:r>
            <a:br>
              <a:rPr lang="en-US" sz="2800" b="1" dirty="0">
                <a:ln>
                  <a:solidFill>
                    <a:srgbClr val="002060"/>
                  </a:solidFill>
                </a:ln>
                <a:solidFill>
                  <a:srgbClr val="FFFF00"/>
                </a:solidFill>
                <a:effectLst/>
                <a:latin typeface="Comic Sans MS" pitchFamily="66" charset="0"/>
              </a:rPr>
            </a:br>
            <a:r>
              <a:rPr lang="en-US" sz="2800" b="1" dirty="0">
                <a:ln>
                  <a:solidFill>
                    <a:srgbClr val="002060"/>
                  </a:solidFill>
                </a:ln>
                <a:solidFill>
                  <a:srgbClr val="FFFF00"/>
                </a:solidFill>
                <a:effectLst/>
                <a:latin typeface="Comic Sans MS" pitchFamily="66" charset="0"/>
              </a:rPr>
              <a:t>for </a:t>
            </a:r>
            <a:r>
              <a:rPr lang="en-US" sz="2800" b="1" u="sng" dirty="0">
                <a:ln>
                  <a:solidFill>
                    <a:srgbClr val="002060"/>
                  </a:solidFill>
                </a:ln>
                <a:solidFill>
                  <a:srgbClr val="FFFF00"/>
                </a:solidFill>
                <a:effectLst/>
                <a:latin typeface="Comic Sans MS" pitchFamily="66" charset="0"/>
              </a:rPr>
              <a:t>I cannot find </a:t>
            </a:r>
            <a:r>
              <a:rPr lang="en-US" sz="3600" b="1" u="sng" dirty="0">
                <a:ln>
                  <a:solidFill>
                    <a:srgbClr val="002060"/>
                  </a:solidFill>
                </a:ln>
                <a:solidFill>
                  <a:srgbClr val="FFFF00"/>
                </a:solidFill>
                <a:effectLst/>
                <a:latin typeface="Comic Sans MS" pitchFamily="66" charset="0"/>
              </a:rPr>
              <a:t>one</a:t>
            </a:r>
            <a:r>
              <a:rPr lang="en-US" sz="2800" b="1" u="sng" dirty="0">
                <a:ln>
                  <a:solidFill>
                    <a:srgbClr val="002060"/>
                  </a:solidFill>
                </a:ln>
                <a:solidFill>
                  <a:srgbClr val="FFFF00"/>
                </a:solidFill>
                <a:effectLst/>
                <a:latin typeface="Comic Sans MS" pitchFamily="66" charset="0"/>
              </a:rPr>
              <a:t> </a:t>
            </a:r>
            <a:r>
              <a:rPr lang="en-US" sz="3600" b="1" u="sng" dirty="0">
                <a:ln>
                  <a:solidFill>
                    <a:srgbClr val="002060"/>
                  </a:solidFill>
                </a:ln>
                <a:solidFill>
                  <a:srgbClr val="FFFF00"/>
                </a:solidFill>
                <a:effectLst/>
                <a:latin typeface="Comic Sans MS" pitchFamily="66" charset="0"/>
              </a:rPr>
              <a:t>wise</a:t>
            </a:r>
            <a:r>
              <a:rPr lang="en-US" sz="2800" b="1" u="sng" dirty="0">
                <a:ln>
                  <a:solidFill>
                    <a:srgbClr val="002060"/>
                  </a:solidFill>
                </a:ln>
                <a:solidFill>
                  <a:srgbClr val="FFFF00"/>
                </a:solidFill>
                <a:effectLst/>
                <a:latin typeface="Comic Sans MS" pitchFamily="66" charset="0"/>
              </a:rPr>
              <a:t> </a:t>
            </a:r>
            <a:r>
              <a:rPr lang="en-US" sz="3600" b="1" u="sng" dirty="0">
                <a:ln>
                  <a:solidFill>
                    <a:srgbClr val="002060"/>
                  </a:solidFill>
                </a:ln>
                <a:solidFill>
                  <a:srgbClr val="FFFF00"/>
                </a:solidFill>
                <a:effectLst/>
                <a:latin typeface="Comic Sans MS" pitchFamily="66" charset="0"/>
              </a:rPr>
              <a:t>man</a:t>
            </a:r>
            <a:r>
              <a:rPr lang="en-US" sz="2800" b="1" u="sng" dirty="0">
                <a:ln>
                  <a:solidFill>
                    <a:srgbClr val="002060"/>
                  </a:solidFill>
                </a:ln>
                <a:solidFill>
                  <a:srgbClr val="FFFF00"/>
                </a:solidFill>
                <a:effectLst/>
                <a:latin typeface="Comic Sans MS" pitchFamily="66" charset="0"/>
              </a:rPr>
              <a:t> amon</a:t>
            </a:r>
            <a:r>
              <a:rPr lang="en-US" sz="2800" b="1" dirty="0">
                <a:ln>
                  <a:solidFill>
                    <a:srgbClr val="002060"/>
                  </a:solidFill>
                </a:ln>
                <a:solidFill>
                  <a:srgbClr val="FFFF00"/>
                </a:solidFill>
                <a:effectLst/>
                <a:latin typeface="Comic Sans MS" pitchFamily="66" charset="0"/>
              </a:rPr>
              <a:t>g </a:t>
            </a:r>
            <a:r>
              <a:rPr lang="en-US" sz="2800" b="1" u="sng" dirty="0">
                <a:ln>
                  <a:solidFill>
                    <a:srgbClr val="002060"/>
                  </a:solidFill>
                </a:ln>
                <a:solidFill>
                  <a:srgbClr val="FFFF00"/>
                </a:solidFill>
                <a:effectLst/>
                <a:latin typeface="Comic Sans MS" pitchFamily="66" charset="0"/>
              </a:rPr>
              <a:t>you</a:t>
            </a:r>
            <a:r>
              <a:rPr lang="en-US" sz="2800" b="1" dirty="0">
                <a:ln>
                  <a:solidFill>
                    <a:srgbClr val="002060"/>
                  </a:solidFill>
                </a:ln>
                <a:solidFill>
                  <a:srgbClr val="FFFF00"/>
                </a:solidFill>
                <a:effectLst/>
                <a:latin typeface="Comic Sans MS" pitchFamily="66" charset="0"/>
              </a:rPr>
              <a:t>.</a:t>
            </a:r>
          </a:p>
          <a:p>
            <a:r>
              <a:rPr lang="en-US" sz="2800" b="1" dirty="0">
                <a:ln>
                  <a:solidFill>
                    <a:srgbClr val="002060"/>
                  </a:solidFill>
                </a:ln>
                <a:solidFill>
                  <a:schemeClr val="accent5">
                    <a:lumMod val="75000"/>
                  </a:schemeClr>
                </a:solidFill>
                <a:effectLst/>
                <a:latin typeface="Comic Sans MS" pitchFamily="66" charset="0"/>
              </a:rPr>
              <a:t>11</a:t>
            </a:r>
            <a:r>
              <a:rPr lang="en-US" sz="2800" b="1" dirty="0">
                <a:ln>
                  <a:solidFill>
                    <a:srgbClr val="002060"/>
                  </a:solidFill>
                </a:ln>
                <a:solidFill>
                  <a:srgbClr val="FFFF00"/>
                </a:solidFill>
                <a:effectLst/>
                <a:latin typeface="Comic Sans MS" pitchFamily="66" charset="0"/>
              </a:rPr>
              <a:t> My days are past, my purposes are broken off, </a:t>
            </a:r>
            <a:br>
              <a:rPr lang="en-US" sz="2800" b="1" dirty="0">
                <a:ln>
                  <a:solidFill>
                    <a:srgbClr val="002060"/>
                  </a:solidFill>
                </a:ln>
                <a:solidFill>
                  <a:srgbClr val="FFFF00"/>
                </a:solidFill>
                <a:effectLst/>
                <a:latin typeface="Comic Sans MS" pitchFamily="66" charset="0"/>
              </a:rPr>
            </a:br>
            <a:r>
              <a:rPr lang="en-US" sz="2800" b="1" dirty="0">
                <a:ln>
                  <a:solidFill>
                    <a:srgbClr val="002060"/>
                  </a:solidFill>
                </a:ln>
                <a:solidFill>
                  <a:srgbClr val="FFFF00"/>
                </a:solidFill>
                <a:effectLst/>
                <a:latin typeface="Comic Sans MS" pitchFamily="66" charset="0"/>
              </a:rPr>
              <a:t>even the thoughts of my heart.</a:t>
            </a:r>
          </a:p>
          <a:p>
            <a:r>
              <a:rPr lang="en-US" sz="3200" b="1" dirty="0">
                <a:ln>
                  <a:solidFill>
                    <a:srgbClr val="002060"/>
                  </a:solidFill>
                </a:ln>
                <a:solidFill>
                  <a:srgbClr val="E37A26"/>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Verse 12  </a:t>
            </a:r>
            <a: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They change the </a:t>
            </a:r>
            <a:r>
              <a:rPr lang="en-US" sz="3200" b="1" dirty="0">
                <a:ln>
                  <a:solidFill>
                    <a:srgbClr val="002060"/>
                  </a:solidFill>
                </a:ln>
                <a:solidFill>
                  <a:srgbClr val="00206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night</a:t>
            </a:r>
            <a: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 into </a:t>
            </a:r>
            <a:r>
              <a:rPr lang="en-US" sz="3200" b="1" dirty="0">
                <a:ln>
                  <a:solidFill>
                    <a:srgbClr val="002060"/>
                  </a:solidFill>
                </a:ln>
                <a:solidFill>
                  <a:srgbClr val="FFC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day:</a:t>
            </a:r>
            <a: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 </a:t>
            </a:r>
            <a:b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br>
            <a: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     the </a:t>
            </a:r>
            <a:r>
              <a:rPr lang="en-US" sz="3200" b="1" dirty="0">
                <a:ln>
                  <a:solidFill>
                    <a:srgbClr val="002060"/>
                  </a:solidFill>
                </a:ln>
                <a:solidFill>
                  <a:srgbClr val="FFC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light</a:t>
            </a:r>
            <a:r>
              <a:rPr lang="en-US" sz="3200" b="1" dirty="0">
                <a:ln>
                  <a:solidFill>
                    <a:srgbClr val="002060"/>
                  </a:solidFill>
                </a:ln>
                <a:solidFill>
                  <a:srgbClr val="C0000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 is short because of </a:t>
            </a:r>
            <a:r>
              <a:rPr lang="en-US" sz="3200" b="1" dirty="0">
                <a:ln>
                  <a:solidFill>
                    <a:srgbClr val="002060"/>
                  </a:solidFill>
                </a:ln>
                <a:solidFill>
                  <a:srgbClr val="002060"/>
                </a:solidFill>
                <a:effectLst>
                  <a:glow rad="228600">
                    <a:schemeClr val="accent1">
                      <a:satMod val="175000"/>
                      <a:alpha val="40000"/>
                    </a:schemeClr>
                  </a:glow>
                  <a:outerShdw blurRad="38100" dist="38100" dir="2700000" algn="tl">
                    <a:srgbClr val="000000">
                      <a:alpha val="43137"/>
                    </a:srgbClr>
                  </a:outerShdw>
                </a:effectLst>
                <a:latin typeface="Comic Sans MS" pitchFamily="66" charset="0"/>
              </a:rPr>
              <a:t>darkness.</a:t>
            </a:r>
          </a:p>
        </p:txBody>
      </p:sp>
      <p:pic>
        <p:nvPicPr>
          <p:cNvPr id="19" name="Picture 18" descr="A close up of a sign&#10;&#10;Description automatically generated">
            <a:extLst>
              <a:ext uri="{FF2B5EF4-FFF2-40B4-BE49-F238E27FC236}">
                <a16:creationId xmlns:a16="http://schemas.microsoft.com/office/drawing/2014/main" id="{F757CA53-E5A5-4C94-92BD-C8B3329C9E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4231" y="-64470"/>
            <a:ext cx="2117558" cy="2337260"/>
          </a:xfrm>
          <a:prstGeom prst="rect">
            <a:avLst/>
          </a:prstGeom>
        </p:spPr>
      </p:pic>
      <p:pic>
        <p:nvPicPr>
          <p:cNvPr id="13" name="Graphic 21" descr="Head with gears">
            <a:extLst>
              <a:ext uri="{FF2B5EF4-FFF2-40B4-BE49-F238E27FC236}">
                <a16:creationId xmlns:a16="http://schemas.microsoft.com/office/drawing/2014/main" id="{13EBA921-2762-4DF6-8E36-9303C3B4EBA0}"/>
              </a:ext>
            </a:extLst>
          </p:cNvPr>
          <p:cNvPicPr>
            <a:picLocks noChangeAspect="1"/>
          </p:cNvPicPr>
          <p:nvPr/>
        </p:nvPicPr>
        <p:blipFill>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8321881" y="189161"/>
            <a:ext cx="1494718" cy="1494718"/>
          </a:xfrm>
          <a:prstGeom prst="rect">
            <a:avLst/>
          </a:prstGeom>
        </p:spPr>
      </p:pic>
      <p:pic>
        <p:nvPicPr>
          <p:cNvPr id="14" name="Picture 13">
            <a:extLst>
              <a:ext uri="{FF2B5EF4-FFF2-40B4-BE49-F238E27FC236}">
                <a16:creationId xmlns:a16="http://schemas.microsoft.com/office/drawing/2014/main" id="{D4A82F5C-175D-4171-BCE0-38B88C3683E1}"/>
              </a:ext>
            </a:extLst>
          </p:cNvPr>
          <p:cNvPicPr>
            <a:picLocks noChangeAspect="1"/>
          </p:cNvPicPr>
          <p:nvPr/>
        </p:nvPicPr>
        <p:blipFill>
          <a:blip r:embed="rId9">
            <a:duotone>
              <a:schemeClr val="accent3">
                <a:shade val="45000"/>
                <a:satMod val="135000"/>
              </a:schemeClr>
              <a:prstClr val="white"/>
            </a:duotone>
          </a:blip>
          <a:stretch>
            <a:fillRect/>
          </a:stretch>
        </p:blipFill>
        <p:spPr>
          <a:xfrm flipH="1">
            <a:off x="2230832" y="257016"/>
            <a:ext cx="1569347" cy="1426863"/>
          </a:xfrm>
          <a:prstGeom prst="rect">
            <a:avLst/>
          </a:prstGeom>
        </p:spPr>
      </p:pic>
      <p:sp>
        <p:nvSpPr>
          <p:cNvPr id="16" name="Rectangle 15"/>
          <p:cNvSpPr/>
          <p:nvPr/>
        </p:nvSpPr>
        <p:spPr>
          <a:xfrm>
            <a:off x="2137639" y="1548248"/>
            <a:ext cx="1907895"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cap="none" spc="0" dirty="0">
                <a:ln/>
                <a:solidFill>
                  <a:schemeClr val="accent3"/>
                </a:solidFill>
                <a:effectLst/>
                <a:latin typeface="Lucida Calligraphy" pitchFamily="66" charset="0"/>
              </a:rPr>
              <a:t>Job 17</a:t>
            </a:r>
          </a:p>
        </p:txBody>
      </p:sp>
      <p:sp>
        <p:nvSpPr>
          <p:cNvPr id="11" name="Slide Number Placeholder 1">
            <a:extLst>
              <a:ext uri="{FF2B5EF4-FFF2-40B4-BE49-F238E27FC236}">
                <a16:creationId xmlns:a16="http://schemas.microsoft.com/office/drawing/2014/main" id="{E3611DAE-4712-4B60-9EAF-02F4B5B595B9}"/>
              </a:ext>
            </a:extLst>
          </p:cNvPr>
          <p:cNvSpPr>
            <a:spLocks noGrp="1"/>
          </p:cNvSpPr>
          <p:nvPr>
            <p:ph type="sldNum" sz="quarter" idx="12"/>
          </p:nvPr>
        </p:nvSpPr>
        <p:spPr>
          <a:xfrm>
            <a:off x="9266989" y="6403976"/>
            <a:ext cx="2844800" cy="365125"/>
          </a:xfrm>
        </p:spPr>
        <p:txBody>
          <a:bodyPr/>
          <a:lstStyle/>
          <a:p>
            <a:fld id="{FD99AA8B-2E7A-4BBC-8FDE-CA7CF71DD330}" type="slidenum">
              <a:rPr lang="en-US" sz="1400" b="1" smtClean="0">
                <a:solidFill>
                  <a:schemeClr val="tx1"/>
                </a:solidFill>
              </a:rPr>
              <a:t>31</a:t>
            </a:fld>
            <a:endParaRPr lang="en-US" sz="2000" b="1" dirty="0">
              <a:solidFill>
                <a:schemeClr val="tx1"/>
              </a:solidFill>
            </a:endParaRPr>
          </a:p>
        </p:txBody>
      </p:sp>
    </p:spTree>
    <p:extLst>
      <p:ext uri="{BB962C8B-B14F-4D97-AF65-F5344CB8AC3E}">
        <p14:creationId xmlns:p14="http://schemas.microsoft.com/office/powerpoint/2010/main" val="2034378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250"/>
                                        <p:tgtEl>
                                          <p:spTgt spid="15">
                                            <p:txEl>
                                              <p:pRg st="1" end="1"/>
                                            </p:txEl>
                                          </p:spTgt>
                                        </p:tgtEl>
                                      </p:cBhvr>
                                    </p:animEffect>
                                    <p:anim calcmode="lin" valueType="num">
                                      <p:cBhvr>
                                        <p:cTn id="8" dur="25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225" decel="100000" fill="hold"/>
                                        <p:tgtEl>
                                          <p:spTgt spid="15">
                                            <p:txEl>
                                              <p:pRg st="1" end="1"/>
                                            </p:txEl>
                                          </p:spTgt>
                                        </p:tgtEl>
                                        <p:attrNameLst>
                                          <p:attrName>ppt_y</p:attrName>
                                        </p:attrNameLst>
                                      </p:cBhvr>
                                      <p:tavLst>
                                        <p:tav tm="0">
                                          <p:val>
                                            <p:strVal val="#ppt_y+1"/>
                                          </p:val>
                                        </p:tav>
                                        <p:tav tm="100000">
                                          <p:val>
                                            <p:strVal val="#ppt_y-.03"/>
                                          </p:val>
                                        </p:tav>
                                      </p:tavLst>
                                    </p:anim>
                                    <p:anim calcmode="lin" valueType="num">
                                      <p:cBhvr>
                                        <p:cTn id="10" dur="25" accel="100000" fill="hold">
                                          <p:stCondLst>
                                            <p:cond delay="225"/>
                                          </p:stCondLst>
                                        </p:cTn>
                                        <p:tgtEl>
                                          <p:spTgt spid="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250"/>
                                        <p:tgtEl>
                                          <p:spTgt spid="15">
                                            <p:txEl>
                                              <p:pRg st="2" end="2"/>
                                            </p:txEl>
                                          </p:spTgt>
                                        </p:tgtEl>
                                      </p:cBhvr>
                                    </p:animEffect>
                                    <p:anim calcmode="lin" valueType="num">
                                      <p:cBhvr>
                                        <p:cTn id="16" dur="25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7" dur="225" decel="100000" fill="hold"/>
                                        <p:tgtEl>
                                          <p:spTgt spid="15">
                                            <p:txEl>
                                              <p:pRg st="2" end="2"/>
                                            </p:txEl>
                                          </p:spTgt>
                                        </p:tgtEl>
                                        <p:attrNameLst>
                                          <p:attrName>ppt_y</p:attrName>
                                        </p:attrNameLst>
                                      </p:cBhvr>
                                      <p:tavLst>
                                        <p:tav tm="0">
                                          <p:val>
                                            <p:strVal val="#ppt_y+1"/>
                                          </p:val>
                                        </p:tav>
                                        <p:tav tm="100000">
                                          <p:val>
                                            <p:strVal val="#ppt_y-.03"/>
                                          </p:val>
                                        </p:tav>
                                      </p:tavLst>
                                    </p:anim>
                                    <p:anim calcmode="lin" valueType="num">
                                      <p:cBhvr>
                                        <p:cTn id="18" dur="25" accel="100000" fill="hold">
                                          <p:stCondLst>
                                            <p:cond delay="225"/>
                                          </p:stCondLst>
                                        </p:cTn>
                                        <p:tgtEl>
                                          <p:spTgt spid="1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250"/>
                                        <p:tgtEl>
                                          <p:spTgt spid="15">
                                            <p:txEl>
                                              <p:pRg st="3" end="3"/>
                                            </p:txEl>
                                          </p:spTgt>
                                        </p:tgtEl>
                                      </p:cBhvr>
                                    </p:animEffect>
                                    <p:anim calcmode="lin" valueType="num">
                                      <p:cBhvr>
                                        <p:cTn id="24" dur="25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5" dur="225" decel="100000" fill="hold"/>
                                        <p:tgtEl>
                                          <p:spTgt spid="15">
                                            <p:txEl>
                                              <p:pRg st="3" end="3"/>
                                            </p:txEl>
                                          </p:spTgt>
                                        </p:tgtEl>
                                        <p:attrNameLst>
                                          <p:attrName>ppt_y</p:attrName>
                                        </p:attrNameLst>
                                      </p:cBhvr>
                                      <p:tavLst>
                                        <p:tav tm="0">
                                          <p:val>
                                            <p:strVal val="#ppt_y+1"/>
                                          </p:val>
                                        </p:tav>
                                        <p:tav tm="100000">
                                          <p:val>
                                            <p:strVal val="#ppt_y-.03"/>
                                          </p:val>
                                        </p:tav>
                                      </p:tavLst>
                                    </p:anim>
                                    <p:anim calcmode="lin" valueType="num">
                                      <p:cBhvr>
                                        <p:cTn id="26" dur="25" accel="100000" fill="hold">
                                          <p:stCondLst>
                                            <p:cond delay="225"/>
                                          </p:stCondLst>
                                        </p:cTn>
                                        <p:tgtEl>
                                          <p:spTgt spid="1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250"/>
                                        <p:tgtEl>
                                          <p:spTgt spid="15">
                                            <p:txEl>
                                              <p:pRg st="4" end="4"/>
                                            </p:txEl>
                                          </p:spTgt>
                                        </p:tgtEl>
                                      </p:cBhvr>
                                    </p:animEffect>
                                    <p:anim calcmode="lin" valueType="num">
                                      <p:cBhvr>
                                        <p:cTn id="32" dur="25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3" dur="225" decel="100000" fill="hold"/>
                                        <p:tgtEl>
                                          <p:spTgt spid="15">
                                            <p:txEl>
                                              <p:pRg st="4" end="4"/>
                                            </p:txEl>
                                          </p:spTgt>
                                        </p:tgtEl>
                                        <p:attrNameLst>
                                          <p:attrName>ppt_y</p:attrName>
                                        </p:attrNameLst>
                                      </p:cBhvr>
                                      <p:tavLst>
                                        <p:tav tm="0">
                                          <p:val>
                                            <p:strVal val="#ppt_y+1"/>
                                          </p:val>
                                        </p:tav>
                                        <p:tav tm="100000">
                                          <p:val>
                                            <p:strVal val="#ppt_y-.03"/>
                                          </p:val>
                                        </p:tav>
                                      </p:tavLst>
                                    </p:anim>
                                    <p:anim calcmode="lin" valueType="num">
                                      <p:cBhvr>
                                        <p:cTn id="34" dur="25" accel="100000" fill="hold">
                                          <p:stCondLst>
                                            <p:cond delay="225"/>
                                          </p:stCondLst>
                                        </p:cTn>
                                        <p:tgtEl>
                                          <p:spTgt spid="1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C24896FC-8AE6-44E2-919C-72CA8D876C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341" y="-41468"/>
            <a:ext cx="2117558" cy="2337261"/>
          </a:xfrm>
          <a:prstGeom prst="rect">
            <a:avLst/>
          </a:prstGeom>
        </p:spPr>
      </p:pic>
      <p:sp>
        <p:nvSpPr>
          <p:cNvPr id="15" name="Rectangle 14">
            <a:extLst>
              <a:ext uri="{FF2B5EF4-FFF2-40B4-BE49-F238E27FC236}">
                <a16:creationId xmlns:a16="http://schemas.microsoft.com/office/drawing/2014/main" id="{63CB327B-39EF-4748-A053-AB92B1F1EE75}"/>
              </a:ext>
            </a:extLst>
          </p:cNvPr>
          <p:cNvSpPr/>
          <p:nvPr/>
        </p:nvSpPr>
        <p:spPr>
          <a:xfrm>
            <a:off x="144379" y="2675026"/>
            <a:ext cx="11903242" cy="3539430"/>
          </a:xfrm>
          <a:prstGeom prst="rect">
            <a:avLst/>
          </a:prstGeom>
        </p:spPr>
        <p:txBody>
          <a:bodyPr wrap="square">
            <a:spAutoFit/>
            <a:scene3d>
              <a:camera prst="orthographicFront"/>
              <a:lightRig rig="threePt" dir="t"/>
            </a:scene3d>
            <a:sp3d extrusionH="57150">
              <a:bevelT w="38100" h="38100"/>
            </a:sp3d>
          </a:bodyPr>
          <a:lstStyle/>
          <a:p>
            <a:pPr algn="ctr"/>
            <a:r>
              <a:rPr lang="en-US" sz="3200" b="1" dirty="0">
                <a:solidFill>
                  <a:srgbClr val="E37A26"/>
                </a:solidFill>
                <a:effectLst>
                  <a:outerShdw blurRad="38100" dist="38100" dir="2700000" algn="tl">
                    <a:srgbClr val="000000">
                      <a:alpha val="43137"/>
                    </a:srgbClr>
                  </a:outerShdw>
                </a:effectLst>
                <a:latin typeface="Comic Sans MS" pitchFamily="66" charset="0"/>
              </a:rPr>
              <a:t>20 </a:t>
            </a:r>
            <a:r>
              <a:rPr lang="en-US" sz="3200" b="1" dirty="0">
                <a:solidFill>
                  <a:srgbClr val="C00000"/>
                </a:solidFill>
                <a:effectLst>
                  <a:outerShdw blurRad="38100" dist="38100" dir="2700000" algn="tl">
                    <a:srgbClr val="000000">
                      <a:alpha val="43137"/>
                    </a:srgbClr>
                  </a:outerShdw>
                </a:effectLst>
                <a:latin typeface="Comic Sans MS" pitchFamily="66" charset="0"/>
              </a:rPr>
              <a:t>Woe unto them that call evil good, and good evil; </a:t>
            </a:r>
            <a:br>
              <a:rPr lang="en-US" sz="3200" b="1" dirty="0">
                <a:solidFill>
                  <a:srgbClr val="C00000"/>
                </a:solidFill>
                <a:effectLst>
                  <a:outerShdw blurRad="38100" dist="38100" dir="2700000" algn="tl">
                    <a:srgbClr val="000000">
                      <a:alpha val="43137"/>
                    </a:srgbClr>
                  </a:outerShdw>
                </a:effectLst>
                <a:latin typeface="Comic Sans MS" pitchFamily="66" charset="0"/>
              </a:rPr>
            </a:br>
            <a:r>
              <a:rPr lang="en-US" sz="4000" b="1" dirty="0">
                <a:solidFill>
                  <a:srgbClr val="C00000"/>
                </a:solidFill>
                <a:effectLst>
                  <a:outerShdw blurRad="38100" dist="38100" dir="2700000" algn="tl">
                    <a:srgbClr val="000000">
                      <a:alpha val="43137"/>
                    </a:srgbClr>
                  </a:outerShdw>
                </a:effectLst>
                <a:latin typeface="Comic Sans MS" pitchFamily="66" charset="0"/>
              </a:rPr>
              <a:t>that put </a:t>
            </a:r>
            <a:r>
              <a:rPr lang="en-US" sz="4000" b="1" dirty="0">
                <a:ln>
                  <a:solidFill>
                    <a:schemeClr val="accent5">
                      <a:lumMod val="10000"/>
                    </a:schemeClr>
                  </a:solidFill>
                </a:ln>
                <a:solidFill>
                  <a:schemeClr val="tx1">
                    <a:lumMod val="65000"/>
                    <a:lumOff val="35000"/>
                  </a:schemeClr>
                </a:solidFill>
                <a:effectLst>
                  <a:outerShdw blurRad="38100" dist="38100" dir="2700000" algn="tl">
                    <a:srgbClr val="000000">
                      <a:alpha val="43137"/>
                    </a:srgbClr>
                  </a:outerShdw>
                </a:effectLst>
                <a:latin typeface="Comic Sans MS" pitchFamily="66" charset="0"/>
              </a:rPr>
              <a:t>darkness</a:t>
            </a:r>
            <a:r>
              <a:rPr lang="en-US" sz="40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r>
              <a:rPr lang="en-US" sz="4000" b="1" dirty="0">
                <a:solidFill>
                  <a:srgbClr val="C00000"/>
                </a:solidFill>
                <a:effectLst>
                  <a:outerShdw blurRad="38100" dist="38100" dir="2700000" algn="tl">
                    <a:srgbClr val="000000">
                      <a:alpha val="43137"/>
                    </a:srgbClr>
                  </a:outerShdw>
                </a:effectLst>
                <a:latin typeface="Comic Sans MS" pitchFamily="66" charset="0"/>
              </a:rPr>
              <a:t>for</a:t>
            </a:r>
            <a:r>
              <a:rPr lang="en-US" sz="40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r>
              <a:rPr lang="en-US" sz="4000" b="1" dirty="0">
                <a:solidFill>
                  <a:srgbClr val="FFC000"/>
                </a:solidFill>
                <a:effectLst>
                  <a:outerShdw blurRad="38100" dist="38100" dir="2700000" algn="tl">
                    <a:srgbClr val="000000">
                      <a:alpha val="43137"/>
                    </a:srgbClr>
                  </a:outerShdw>
                </a:effectLst>
                <a:latin typeface="Comic Sans MS" pitchFamily="66" charset="0"/>
              </a:rPr>
              <a:t>light,</a:t>
            </a:r>
            <a:r>
              <a:rPr lang="en-US" sz="40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br>
              <a:rPr lang="en-US" sz="40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br>
            <a:r>
              <a:rPr lang="en-US" sz="4400" b="1" dirty="0">
                <a:solidFill>
                  <a:srgbClr val="C00000"/>
                </a:solidFill>
                <a:effectLst>
                  <a:outerShdw blurRad="38100" dist="38100" dir="2700000" algn="tl">
                    <a:srgbClr val="000000">
                      <a:alpha val="43137"/>
                    </a:srgbClr>
                  </a:outerShdw>
                </a:effectLst>
                <a:latin typeface="Comic Sans MS" pitchFamily="66" charset="0"/>
              </a:rPr>
              <a:t>and</a:t>
            </a:r>
            <a:r>
              <a:rPr lang="en-US" sz="44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r>
              <a:rPr lang="en-US" sz="4400" b="1" dirty="0">
                <a:ln>
                  <a:solidFill>
                    <a:schemeClr val="accent5">
                      <a:lumMod val="10000"/>
                    </a:schemeClr>
                  </a:solidFill>
                </a:ln>
                <a:solidFill>
                  <a:srgbClr val="FFC000"/>
                </a:solidFill>
                <a:effectLst>
                  <a:outerShdw blurRad="38100" dist="38100" dir="2700000" algn="tl">
                    <a:srgbClr val="000000">
                      <a:alpha val="43137"/>
                    </a:srgbClr>
                  </a:outerShdw>
                </a:effectLst>
                <a:latin typeface="Comic Sans MS" pitchFamily="66" charset="0"/>
              </a:rPr>
              <a:t>light</a:t>
            </a:r>
            <a:r>
              <a:rPr lang="en-US" sz="44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r>
              <a:rPr lang="en-US" sz="4400" b="1" dirty="0">
                <a:solidFill>
                  <a:srgbClr val="C00000"/>
                </a:solidFill>
                <a:effectLst>
                  <a:outerShdw blurRad="38100" dist="38100" dir="2700000" algn="tl">
                    <a:srgbClr val="000000">
                      <a:alpha val="43137"/>
                    </a:srgbClr>
                  </a:outerShdw>
                </a:effectLst>
                <a:latin typeface="Comic Sans MS" pitchFamily="66" charset="0"/>
              </a:rPr>
              <a:t>for</a:t>
            </a:r>
            <a:r>
              <a:rPr lang="en-US" sz="44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 </a:t>
            </a:r>
            <a:r>
              <a:rPr lang="en-US" sz="4400" b="1" dirty="0">
                <a:ln>
                  <a:solidFill>
                    <a:schemeClr val="accent5">
                      <a:lumMod val="10000"/>
                    </a:schemeClr>
                  </a:solidFill>
                </a:ln>
                <a:solidFill>
                  <a:schemeClr val="tx1">
                    <a:lumMod val="65000"/>
                    <a:lumOff val="35000"/>
                  </a:schemeClr>
                </a:solidFill>
                <a:effectLst>
                  <a:outerShdw blurRad="38100" dist="38100" dir="2700000" algn="tl">
                    <a:srgbClr val="000000">
                      <a:alpha val="43137"/>
                    </a:srgbClr>
                  </a:outerShdw>
                </a:effectLst>
                <a:latin typeface="Comic Sans MS" pitchFamily="66" charset="0"/>
              </a:rPr>
              <a:t>darkness</a:t>
            </a:r>
            <a:r>
              <a:rPr lang="en-US" sz="4400" b="1" dirty="0">
                <a:solidFill>
                  <a:schemeClr val="tx1">
                    <a:lumMod val="65000"/>
                    <a:lumOff val="35000"/>
                  </a:schemeClr>
                </a:solidFill>
                <a:effectLst>
                  <a:outerShdw blurRad="38100" dist="38100" dir="2700000" algn="tl">
                    <a:srgbClr val="000000">
                      <a:alpha val="43137"/>
                    </a:srgbClr>
                  </a:outerShdw>
                </a:effectLst>
                <a:latin typeface="Comic Sans MS" pitchFamily="66" charset="0"/>
              </a:rPr>
              <a:t>;</a:t>
            </a:r>
            <a:r>
              <a:rPr lang="en-US" sz="4400" b="1" dirty="0">
                <a:solidFill>
                  <a:srgbClr val="C00000"/>
                </a:solidFill>
                <a:effectLst>
                  <a:outerShdw blurRad="38100" dist="38100" dir="2700000" algn="tl">
                    <a:srgbClr val="000000">
                      <a:alpha val="43137"/>
                    </a:srgbClr>
                  </a:outerShdw>
                </a:effectLst>
                <a:latin typeface="Comic Sans MS" pitchFamily="66" charset="0"/>
              </a:rPr>
              <a:t> </a:t>
            </a:r>
            <a:br>
              <a:rPr lang="en-US" sz="4000" b="1" dirty="0">
                <a:solidFill>
                  <a:srgbClr val="C00000"/>
                </a:solidFill>
                <a:effectLst>
                  <a:outerShdw blurRad="38100" dist="38100" dir="2700000" algn="tl">
                    <a:srgbClr val="000000">
                      <a:alpha val="43137"/>
                    </a:srgbClr>
                  </a:outerShdw>
                </a:effectLst>
                <a:latin typeface="Comic Sans MS" pitchFamily="66" charset="0"/>
              </a:rPr>
            </a:br>
            <a:r>
              <a:rPr lang="en-US" sz="4800" b="1" dirty="0">
                <a:solidFill>
                  <a:schemeClr val="accent6">
                    <a:lumMod val="60000"/>
                    <a:lumOff val="40000"/>
                  </a:schemeClr>
                </a:solidFill>
                <a:effectLst>
                  <a:outerShdw blurRad="38100" dist="38100" dir="2700000" algn="tl">
                    <a:srgbClr val="000000">
                      <a:alpha val="43137"/>
                    </a:srgbClr>
                  </a:outerShdw>
                </a:effectLst>
                <a:latin typeface="Comic Sans MS" pitchFamily="66" charset="0"/>
              </a:rPr>
              <a:t>that put bitter for sweet,</a:t>
            </a:r>
            <a:r>
              <a:rPr lang="en-US" sz="4000" b="1" dirty="0">
                <a:solidFill>
                  <a:schemeClr val="accent6">
                    <a:lumMod val="60000"/>
                    <a:lumOff val="40000"/>
                  </a:schemeClr>
                </a:solidFill>
                <a:effectLst>
                  <a:outerShdw blurRad="38100" dist="38100" dir="2700000" algn="tl">
                    <a:srgbClr val="000000">
                      <a:alpha val="43137"/>
                    </a:srgbClr>
                  </a:outerShdw>
                </a:effectLst>
                <a:latin typeface="Comic Sans MS" pitchFamily="66" charset="0"/>
              </a:rPr>
              <a:t> </a:t>
            </a:r>
            <a:br>
              <a:rPr lang="en-US" sz="4000" b="1" dirty="0">
                <a:solidFill>
                  <a:schemeClr val="accent6">
                    <a:lumMod val="60000"/>
                    <a:lumOff val="40000"/>
                  </a:schemeClr>
                </a:solidFill>
                <a:effectLst>
                  <a:outerShdw blurRad="38100" dist="38100" dir="2700000" algn="tl">
                    <a:srgbClr val="000000">
                      <a:alpha val="43137"/>
                    </a:srgbClr>
                  </a:outerShdw>
                </a:effectLst>
                <a:latin typeface="Comic Sans MS" pitchFamily="66" charset="0"/>
              </a:rPr>
            </a:br>
            <a:r>
              <a:rPr lang="en-US" sz="6000" b="1" dirty="0">
                <a:ln>
                  <a:solidFill>
                    <a:schemeClr val="accent5">
                      <a:lumMod val="10000"/>
                    </a:schemeClr>
                  </a:solidFill>
                </a:ln>
                <a:solidFill>
                  <a:schemeClr val="accent6">
                    <a:lumMod val="60000"/>
                    <a:lumOff val="40000"/>
                  </a:schemeClr>
                </a:solidFill>
                <a:effectLst>
                  <a:outerShdw blurRad="38100" dist="38100" dir="2700000" algn="tl">
                    <a:srgbClr val="000000">
                      <a:alpha val="43137"/>
                    </a:srgbClr>
                  </a:outerShdw>
                </a:effectLst>
                <a:latin typeface="Comic Sans MS" pitchFamily="66" charset="0"/>
              </a:rPr>
              <a:t>and sweet for bitter!</a:t>
            </a:r>
          </a:p>
        </p:txBody>
      </p:sp>
      <p:pic>
        <p:nvPicPr>
          <p:cNvPr id="19" name="Picture 18" descr="A close up of a sign&#10;&#10;Description automatically generated">
            <a:extLst>
              <a:ext uri="{FF2B5EF4-FFF2-40B4-BE49-F238E27FC236}">
                <a16:creationId xmlns:a16="http://schemas.microsoft.com/office/drawing/2014/main" id="{F757CA53-E5A5-4C94-92BD-C8B3329C9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4231" y="-64470"/>
            <a:ext cx="2117558" cy="2337260"/>
          </a:xfrm>
          <a:prstGeom prst="rect">
            <a:avLst/>
          </a:prstGeom>
        </p:spPr>
      </p:pic>
      <p:pic>
        <p:nvPicPr>
          <p:cNvPr id="13" name="Graphic 21" descr="Head with gears">
            <a:extLst>
              <a:ext uri="{FF2B5EF4-FFF2-40B4-BE49-F238E27FC236}">
                <a16:creationId xmlns:a16="http://schemas.microsoft.com/office/drawing/2014/main" id="{13EBA921-2762-4DF6-8E36-9303C3B4EBA0}"/>
              </a:ext>
            </a:extLst>
          </p:cNvPr>
          <p:cNvPicPr>
            <a:picLocks noChangeAspect="1"/>
          </p:cNvPicPr>
          <p:nvPr/>
        </p:nvPicPr>
        <p:blipFill>
          <a:blip r:embed="rId6" cstate="email">
            <a:duotone>
              <a:schemeClr val="accent2">
                <a:shade val="45000"/>
                <a:satMod val="135000"/>
              </a:schemeClr>
              <a:prstClr val="white"/>
            </a:duoton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8321881" y="356801"/>
            <a:ext cx="1494718" cy="1494718"/>
          </a:xfrm>
          <a:prstGeom prst="rect">
            <a:avLst/>
          </a:prstGeom>
        </p:spPr>
      </p:pic>
      <p:pic>
        <p:nvPicPr>
          <p:cNvPr id="14" name="Picture 13">
            <a:extLst>
              <a:ext uri="{FF2B5EF4-FFF2-40B4-BE49-F238E27FC236}">
                <a16:creationId xmlns:a16="http://schemas.microsoft.com/office/drawing/2014/main" id="{D4A82F5C-175D-4171-BCE0-38B88C3683E1}"/>
              </a:ext>
            </a:extLst>
          </p:cNvPr>
          <p:cNvPicPr>
            <a:picLocks noChangeAspect="1"/>
          </p:cNvPicPr>
          <p:nvPr/>
        </p:nvPicPr>
        <p:blipFill>
          <a:blip r:embed="rId8">
            <a:duotone>
              <a:schemeClr val="accent3">
                <a:shade val="45000"/>
                <a:satMod val="135000"/>
              </a:schemeClr>
              <a:prstClr val="white"/>
            </a:duotone>
          </a:blip>
          <a:stretch>
            <a:fillRect/>
          </a:stretch>
        </p:blipFill>
        <p:spPr>
          <a:xfrm flipH="1">
            <a:off x="2230832" y="424655"/>
            <a:ext cx="1569347" cy="1426863"/>
          </a:xfrm>
          <a:prstGeom prst="rect">
            <a:avLst/>
          </a:prstGeom>
        </p:spPr>
      </p:pic>
      <p:pic>
        <p:nvPicPr>
          <p:cNvPr id="16" name="Picture 15">
            <a:extLst>
              <a:ext uri="{FF2B5EF4-FFF2-40B4-BE49-F238E27FC236}">
                <a16:creationId xmlns:a16="http://schemas.microsoft.com/office/drawing/2014/main" id="{ABA12111-F4BF-4BFD-9521-A3BBFEA05C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70118" y="5458"/>
            <a:ext cx="4451763" cy="1921933"/>
          </a:xfrm>
          <a:prstGeom prst="rect">
            <a:avLst/>
          </a:prstGeom>
        </p:spPr>
      </p:pic>
      <p:sp>
        <p:nvSpPr>
          <p:cNvPr id="17" name="Rectangle 16"/>
          <p:cNvSpPr/>
          <p:nvPr/>
        </p:nvSpPr>
        <p:spPr>
          <a:xfrm>
            <a:off x="4722256" y="1888069"/>
            <a:ext cx="2529860"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a:ln/>
                <a:solidFill>
                  <a:schemeClr val="accent3"/>
                </a:solidFill>
                <a:latin typeface="Lucida Calligraphy" pitchFamily="66" charset="0"/>
              </a:rPr>
              <a:t>Isaiah 5</a:t>
            </a:r>
            <a:endParaRPr lang="en-US" sz="4400" b="1" cap="none" spc="0" dirty="0">
              <a:ln/>
              <a:solidFill>
                <a:schemeClr val="accent3"/>
              </a:solidFill>
              <a:effectLst/>
              <a:latin typeface="Lucida Calligraphy" pitchFamily="66" charset="0"/>
            </a:endParaRPr>
          </a:p>
        </p:txBody>
      </p:sp>
      <p:sp>
        <p:nvSpPr>
          <p:cNvPr id="11" name="Slide Number Placeholder 1">
            <a:extLst>
              <a:ext uri="{FF2B5EF4-FFF2-40B4-BE49-F238E27FC236}">
                <a16:creationId xmlns:a16="http://schemas.microsoft.com/office/drawing/2014/main" id="{E3611DAE-4712-4B60-9EAF-02F4B5B595B9}"/>
              </a:ext>
            </a:extLst>
          </p:cNvPr>
          <p:cNvSpPr>
            <a:spLocks noGrp="1"/>
          </p:cNvSpPr>
          <p:nvPr>
            <p:ph type="sldNum" sz="quarter" idx="12"/>
          </p:nvPr>
        </p:nvSpPr>
        <p:spPr>
          <a:xfrm>
            <a:off x="9266989" y="6403976"/>
            <a:ext cx="2844800" cy="365125"/>
          </a:xfrm>
        </p:spPr>
        <p:txBody>
          <a:bodyPr/>
          <a:lstStyle/>
          <a:p>
            <a:fld id="{FD99AA8B-2E7A-4BBC-8FDE-CA7CF71DD330}" type="slidenum">
              <a:rPr lang="en-US" sz="1400" b="1" smtClean="0">
                <a:solidFill>
                  <a:schemeClr val="tx1"/>
                </a:solidFill>
              </a:rPr>
              <a:t>32</a:t>
            </a:fld>
            <a:endParaRPr lang="en-US" sz="2000" b="1" dirty="0">
              <a:solidFill>
                <a:schemeClr val="tx1"/>
              </a:solidFill>
            </a:endParaRPr>
          </a:p>
        </p:txBody>
      </p:sp>
    </p:spTree>
    <p:extLst>
      <p:ext uri="{BB962C8B-B14F-4D97-AF65-F5344CB8AC3E}">
        <p14:creationId xmlns:p14="http://schemas.microsoft.com/office/powerpoint/2010/main" val="3707271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26"/>
          <p:cNvSpPr>
            <a:spLocks noChangeArrowheads="1"/>
          </p:cNvSpPr>
          <p:nvPr/>
        </p:nvSpPr>
        <p:spPr bwMode="auto">
          <a:xfrm>
            <a:off x="1" y="3175"/>
            <a:ext cx="12219356" cy="6876439"/>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5"/>
          <p:cNvSpPr>
            <a:spLocks noEditPoints="1"/>
          </p:cNvSpPr>
          <p:nvPr/>
        </p:nvSpPr>
        <p:spPr bwMode="auto">
          <a:xfrm>
            <a:off x="714758" y="947676"/>
            <a:ext cx="5256460" cy="6898536"/>
          </a:xfrm>
          <a:custGeom>
            <a:avLst/>
            <a:gdLst>
              <a:gd name="T0" fmla="*/ 822 w 1381"/>
              <a:gd name="T1" fmla="*/ 75 h 1810"/>
              <a:gd name="T2" fmla="*/ 69 w 1381"/>
              <a:gd name="T3" fmla="*/ 560 h 1810"/>
              <a:gd name="T4" fmla="*/ 473 w 1381"/>
              <a:gd name="T5" fmla="*/ 1292 h 1810"/>
              <a:gd name="T6" fmla="*/ 455 w 1381"/>
              <a:gd name="T7" fmla="*/ 1330 h 1810"/>
              <a:gd name="T8" fmla="*/ 344 w 1381"/>
              <a:gd name="T9" fmla="*/ 1810 h 1810"/>
              <a:gd name="T10" fmla="*/ 535 w 1381"/>
              <a:gd name="T11" fmla="*/ 1810 h 1810"/>
              <a:gd name="T12" fmla="*/ 634 w 1381"/>
              <a:gd name="T13" fmla="*/ 1369 h 1810"/>
              <a:gd name="T14" fmla="*/ 633 w 1381"/>
              <a:gd name="T15" fmla="*/ 1327 h 1810"/>
              <a:gd name="T16" fmla="*/ 1306 w 1381"/>
              <a:gd name="T17" fmla="*/ 831 h 1810"/>
              <a:gd name="T18" fmla="*/ 822 w 1381"/>
              <a:gd name="T19" fmla="*/ 75 h 1810"/>
              <a:gd name="T20" fmla="*/ 1241 w 1381"/>
              <a:gd name="T21" fmla="*/ 816 h 1810"/>
              <a:gd name="T22" fmla="*/ 566 w 1381"/>
              <a:gd name="T23" fmla="*/ 1250 h 1810"/>
              <a:gd name="T24" fmla="*/ 133 w 1381"/>
              <a:gd name="T25" fmla="*/ 573 h 1810"/>
              <a:gd name="T26" fmla="*/ 809 w 1381"/>
              <a:gd name="T27" fmla="*/ 140 h 1810"/>
              <a:gd name="T28" fmla="*/ 1241 w 1381"/>
              <a:gd name="T29" fmla="*/ 816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1" h="1810">
                <a:moveTo>
                  <a:pt x="822" y="75"/>
                </a:moveTo>
                <a:cubicBezTo>
                  <a:pt x="481" y="0"/>
                  <a:pt x="144" y="217"/>
                  <a:pt x="69" y="560"/>
                </a:cubicBezTo>
                <a:cubicBezTo>
                  <a:pt x="0" y="875"/>
                  <a:pt x="178" y="1186"/>
                  <a:pt x="473" y="1292"/>
                </a:cubicBezTo>
                <a:cubicBezTo>
                  <a:pt x="464" y="1303"/>
                  <a:pt x="458" y="1315"/>
                  <a:pt x="455" y="1330"/>
                </a:cubicBezTo>
                <a:cubicBezTo>
                  <a:pt x="455" y="1330"/>
                  <a:pt x="400" y="1566"/>
                  <a:pt x="344" y="1810"/>
                </a:cubicBezTo>
                <a:cubicBezTo>
                  <a:pt x="535" y="1810"/>
                  <a:pt x="535" y="1810"/>
                  <a:pt x="535" y="1810"/>
                </a:cubicBezTo>
                <a:cubicBezTo>
                  <a:pt x="579" y="1617"/>
                  <a:pt x="621" y="1429"/>
                  <a:pt x="634" y="1369"/>
                </a:cubicBezTo>
                <a:cubicBezTo>
                  <a:pt x="637" y="1355"/>
                  <a:pt x="637" y="1341"/>
                  <a:pt x="633" y="1327"/>
                </a:cubicBezTo>
                <a:cubicBezTo>
                  <a:pt x="946" y="1355"/>
                  <a:pt x="1237" y="1146"/>
                  <a:pt x="1306" y="831"/>
                </a:cubicBezTo>
                <a:cubicBezTo>
                  <a:pt x="1381" y="488"/>
                  <a:pt x="1164" y="150"/>
                  <a:pt x="822" y="75"/>
                </a:cubicBezTo>
                <a:close/>
                <a:moveTo>
                  <a:pt x="1241" y="816"/>
                </a:moveTo>
                <a:cubicBezTo>
                  <a:pt x="1175" y="1123"/>
                  <a:pt x="872" y="1318"/>
                  <a:pt x="566" y="1250"/>
                </a:cubicBezTo>
                <a:cubicBezTo>
                  <a:pt x="260" y="1183"/>
                  <a:pt x="66" y="881"/>
                  <a:pt x="133" y="573"/>
                </a:cubicBezTo>
                <a:cubicBezTo>
                  <a:pt x="200" y="267"/>
                  <a:pt x="503" y="73"/>
                  <a:pt x="809" y="140"/>
                </a:cubicBezTo>
                <a:cubicBezTo>
                  <a:pt x="1115" y="207"/>
                  <a:pt x="1308" y="510"/>
                  <a:pt x="1241" y="816"/>
                </a:cubicBezTo>
                <a:close/>
              </a:path>
            </a:pathLst>
          </a:custGeom>
          <a:solidFill>
            <a:srgbClr val="19181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103649" tIns="51824" rIns="103649" bIns="51824"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5518237" y="564938"/>
            <a:ext cx="6673763" cy="817157"/>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Job &amp; Isaiah speak of hypocritical </a:t>
            </a:r>
            <a:b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people changing the night into day.</a:t>
            </a:r>
          </a:p>
        </p:txBody>
      </p:sp>
      <p:sp>
        <p:nvSpPr>
          <p:cNvPr id="49" name="TextBox 48"/>
          <p:cNvSpPr txBox="1"/>
          <p:nvPr/>
        </p:nvSpPr>
        <p:spPr>
          <a:xfrm>
            <a:off x="192876" y="84391"/>
            <a:ext cx="7034297" cy="638204"/>
          </a:xfrm>
          <a:prstGeom prst="rect">
            <a:avLst/>
          </a:prstGeom>
          <a:noFill/>
          <a:scene3d>
            <a:camera prst="orthographicFront"/>
            <a:lightRig rig="threePt" dir="t"/>
          </a:scene3d>
          <a:sp3d>
            <a:bevelT/>
          </a:sp3d>
        </p:spPr>
        <p:txBody>
          <a:bodyPr wrap="square" lIns="103649" tIns="51824" rIns="103649" bIns="51824"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Closer Look:  </a:t>
            </a:r>
            <a:r>
              <a:rPr kumimoji="0" lang="en-US" sz="34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Did you notice:</a:t>
            </a:r>
          </a:p>
        </p:txBody>
      </p:sp>
      <p:sp>
        <p:nvSpPr>
          <p:cNvPr id="21" name="Oval 230"/>
          <p:cNvSpPr>
            <a:spLocks noChangeArrowheads="1"/>
          </p:cNvSpPr>
          <p:nvPr/>
        </p:nvSpPr>
        <p:spPr bwMode="auto">
          <a:xfrm>
            <a:off x="2939418" y="3204863"/>
            <a:ext cx="800932" cy="801587"/>
          </a:xfrm>
          <a:prstGeom prst="ellipse">
            <a:avLst/>
          </a:prstGeom>
          <a:solidFill>
            <a:schemeClr val="accent2">
              <a:lumMod val="40000"/>
              <a:lumOff val="6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290"/>
          <p:cNvSpPr>
            <a:spLocks/>
          </p:cNvSpPr>
          <p:nvPr/>
        </p:nvSpPr>
        <p:spPr bwMode="auto">
          <a:xfrm>
            <a:off x="3470839" y="1331536"/>
            <a:ext cx="5183819" cy="2058397"/>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1315 w 11315"/>
              <a:gd name="connsiteY0" fmla="*/ 588 h 17198"/>
              <a:gd name="connsiteX1" fmla="*/ 4348 w 11315"/>
              <a:gd name="connsiteY1" fmla="*/ 588 h 17198"/>
              <a:gd name="connsiteX2" fmla="*/ 0 w 11315"/>
              <a:gd name="connsiteY2" fmla="*/ 17198 h 17198"/>
              <a:gd name="connsiteX3" fmla="*/ 4232 w 11315"/>
              <a:gd name="connsiteY3" fmla="*/ 0 h 17198"/>
              <a:gd name="connsiteX4" fmla="*/ 11315 w 11315"/>
              <a:gd name="connsiteY4" fmla="*/ 0 h 17198"/>
              <a:gd name="connsiteX5" fmla="*/ 11315 w 11315"/>
              <a:gd name="connsiteY5" fmla="*/ 588 h 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 h="17198">
                <a:moveTo>
                  <a:pt x="11315" y="588"/>
                </a:moveTo>
                <a:lnTo>
                  <a:pt x="4348" y="588"/>
                </a:lnTo>
                <a:lnTo>
                  <a:pt x="0" y="17198"/>
                </a:lnTo>
                <a:lnTo>
                  <a:pt x="4232" y="0"/>
                </a:lnTo>
                <a:lnTo>
                  <a:pt x="11315" y="0"/>
                </a:lnTo>
                <a:lnTo>
                  <a:pt x="11315"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tx1"/>
                </a:solidFill>
              </a:rPr>
              <a:pPr/>
              <a:t>33</a:t>
            </a:fld>
            <a:endParaRPr lang="en-US" dirty="0">
              <a:solidFill>
                <a:schemeClr val="tx1"/>
              </a:solidFill>
            </a:endParaRPr>
          </a:p>
        </p:txBody>
      </p:sp>
    </p:spTree>
    <p:extLst>
      <p:ext uri="{BB962C8B-B14F-4D97-AF65-F5344CB8AC3E}">
        <p14:creationId xmlns:p14="http://schemas.microsoft.com/office/powerpoint/2010/main" val="3986834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10" presetClass="entr" presetSubtype="0" fill="hold" grpId="0" nodeType="afterEffect">
                                  <p:stCondLst>
                                    <p:cond delay="5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C24896FC-8AE6-44E2-919C-72CA8D876C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341" y="-41468"/>
            <a:ext cx="2117558" cy="2337261"/>
          </a:xfrm>
          <a:prstGeom prst="rect">
            <a:avLst/>
          </a:prstGeom>
        </p:spPr>
      </p:pic>
      <p:sp>
        <p:nvSpPr>
          <p:cNvPr id="15" name="Rectangle 14">
            <a:extLst>
              <a:ext uri="{FF2B5EF4-FFF2-40B4-BE49-F238E27FC236}">
                <a16:creationId xmlns:a16="http://schemas.microsoft.com/office/drawing/2014/main" id="{63CB327B-39EF-4748-A053-AB92B1F1EE75}"/>
              </a:ext>
            </a:extLst>
          </p:cNvPr>
          <p:cNvSpPr/>
          <p:nvPr/>
        </p:nvSpPr>
        <p:spPr>
          <a:xfrm>
            <a:off x="144379" y="2675026"/>
            <a:ext cx="11903242" cy="2985433"/>
          </a:xfrm>
          <a:prstGeom prst="rect">
            <a:avLst/>
          </a:prstGeom>
        </p:spPr>
        <p:txBody>
          <a:bodyPr wrap="square">
            <a:spAutoFit/>
            <a:scene3d>
              <a:camera prst="orthographicFront"/>
              <a:lightRig rig="threePt" dir="t"/>
            </a:scene3d>
            <a:sp3d extrusionH="57150">
              <a:bevelT w="38100" h="38100"/>
            </a:sp3d>
          </a:bodyPr>
          <a:lstStyle/>
          <a:p>
            <a:pPr algn="ctr"/>
            <a:r>
              <a:rPr lang="en-US" sz="3200" b="1" dirty="0">
                <a:solidFill>
                  <a:srgbClr val="E37A26"/>
                </a:solidFill>
                <a:effectLst>
                  <a:outerShdw blurRad="38100" dist="38100" dir="2700000" algn="tl">
                    <a:srgbClr val="000000">
                      <a:alpha val="43137"/>
                    </a:srgbClr>
                  </a:outerShdw>
                </a:effectLst>
                <a:latin typeface="Comic Sans MS" pitchFamily="66" charset="0"/>
              </a:rPr>
              <a:t>9 </a:t>
            </a:r>
            <a:r>
              <a:rPr lang="en-US" sz="3200" b="1" dirty="0">
                <a:solidFill>
                  <a:srgbClr val="FFC000"/>
                </a:solidFill>
                <a:effectLst>
                  <a:outerShdw blurRad="38100" dist="38100" dir="2700000" algn="tl">
                    <a:srgbClr val="000000">
                      <a:alpha val="43137"/>
                    </a:srgbClr>
                  </a:outerShdw>
                </a:effectLst>
                <a:latin typeface="Comic Sans MS" pitchFamily="66" charset="0"/>
              </a:rPr>
              <a:t>The thing that has been, it is that which shall be; </a:t>
            </a:r>
            <a:br>
              <a:rPr lang="en-US" sz="3200" b="1" dirty="0">
                <a:solidFill>
                  <a:srgbClr val="FFC000"/>
                </a:solidFill>
                <a:effectLst>
                  <a:outerShdw blurRad="38100" dist="38100" dir="2700000" algn="tl">
                    <a:srgbClr val="000000">
                      <a:alpha val="43137"/>
                    </a:srgbClr>
                  </a:outerShdw>
                </a:effectLst>
                <a:latin typeface="Comic Sans MS" pitchFamily="66" charset="0"/>
              </a:rPr>
            </a:br>
            <a:r>
              <a:rPr lang="en-US" sz="3200" b="1" dirty="0">
                <a:solidFill>
                  <a:srgbClr val="FFC000"/>
                </a:solidFill>
                <a:effectLst>
                  <a:outerShdw blurRad="38100" dist="38100" dir="2700000" algn="tl">
                    <a:srgbClr val="000000">
                      <a:alpha val="43137"/>
                    </a:srgbClr>
                  </a:outerShdw>
                </a:effectLst>
                <a:latin typeface="Comic Sans MS" pitchFamily="66" charset="0"/>
              </a:rPr>
              <a:t>and that which is done is that which shall be done: </a:t>
            </a:r>
          </a:p>
          <a:p>
            <a:pPr algn="ctr"/>
            <a:r>
              <a:rPr lang="en-US" sz="4400" b="1" dirty="0">
                <a:solidFill>
                  <a:srgbClr val="FFC000"/>
                </a:solidFill>
                <a:effectLst>
                  <a:outerShdw blurRad="38100" dist="38100" dir="2700000" algn="tl">
                    <a:srgbClr val="000000">
                      <a:alpha val="43137"/>
                    </a:srgbClr>
                  </a:outerShdw>
                </a:effectLst>
                <a:latin typeface="Comic Sans MS" pitchFamily="66" charset="0"/>
              </a:rPr>
              <a:t>and </a:t>
            </a:r>
            <a:r>
              <a:rPr lang="en-US" sz="4400" b="1" u="sng" dirty="0">
                <a:solidFill>
                  <a:srgbClr val="FFC000"/>
                </a:solidFill>
                <a:effectLst>
                  <a:outerShdw blurRad="38100" dist="38100" dir="2700000" algn="tl">
                    <a:srgbClr val="000000">
                      <a:alpha val="43137"/>
                    </a:srgbClr>
                  </a:outerShdw>
                </a:effectLst>
                <a:latin typeface="Comic Sans MS" pitchFamily="66" charset="0"/>
              </a:rPr>
              <a:t>there is no new thin</a:t>
            </a:r>
            <a:r>
              <a:rPr lang="en-US" sz="4400" b="1" dirty="0">
                <a:solidFill>
                  <a:srgbClr val="FFC000"/>
                </a:solidFill>
                <a:effectLst>
                  <a:outerShdw blurRad="38100" dist="38100" dir="2700000" algn="tl">
                    <a:srgbClr val="000000">
                      <a:alpha val="43137"/>
                    </a:srgbClr>
                  </a:outerShdw>
                </a:effectLst>
                <a:latin typeface="Comic Sans MS" pitchFamily="66" charset="0"/>
              </a:rPr>
              <a:t>g</a:t>
            </a:r>
            <a:r>
              <a:rPr lang="en-US" sz="4400" b="1" u="sng" dirty="0">
                <a:solidFill>
                  <a:srgbClr val="FFC000"/>
                </a:solidFill>
                <a:effectLst>
                  <a:outerShdw blurRad="38100" dist="38100" dir="2700000" algn="tl">
                    <a:srgbClr val="000000">
                      <a:alpha val="43137"/>
                    </a:srgbClr>
                  </a:outerShdw>
                </a:effectLst>
                <a:latin typeface="Comic Sans MS" pitchFamily="66" charset="0"/>
              </a:rPr>
              <a:t> under the sun</a:t>
            </a:r>
            <a:r>
              <a:rPr lang="en-US" sz="4400" b="1" dirty="0">
                <a:solidFill>
                  <a:srgbClr val="FFC000"/>
                </a:solidFill>
                <a:effectLst>
                  <a:outerShdw blurRad="38100" dist="38100" dir="2700000" algn="tl">
                    <a:srgbClr val="000000">
                      <a:alpha val="43137"/>
                    </a:srgbClr>
                  </a:outerShdw>
                </a:effectLst>
                <a:latin typeface="Comic Sans MS" pitchFamily="66" charset="0"/>
              </a:rPr>
              <a:t>.</a:t>
            </a:r>
            <a:r>
              <a:rPr lang="en-US" sz="4400" b="1" u="sng" dirty="0">
                <a:solidFill>
                  <a:srgbClr val="FFC000"/>
                </a:solidFill>
                <a:effectLst>
                  <a:outerShdw blurRad="38100" dist="38100" dir="2700000" algn="tl">
                    <a:srgbClr val="000000">
                      <a:alpha val="43137"/>
                    </a:srgbClr>
                  </a:outerShdw>
                </a:effectLst>
                <a:latin typeface="Comic Sans MS" pitchFamily="66" charset="0"/>
              </a:rPr>
              <a:t> </a:t>
            </a:r>
          </a:p>
          <a:p>
            <a:pPr algn="ctr"/>
            <a:endParaRPr lang="en-US" sz="4000" b="1" dirty="0">
              <a:solidFill>
                <a:schemeClr val="bg1">
                  <a:lumMod val="95000"/>
                </a:schemeClr>
              </a:solidFill>
              <a:effectLst>
                <a:outerShdw blurRad="38100" dist="38100" dir="2700000" algn="tl">
                  <a:srgbClr val="000000">
                    <a:alpha val="43137"/>
                  </a:srgbClr>
                </a:outerShdw>
              </a:effectLst>
            </a:endParaRPr>
          </a:p>
          <a:p>
            <a:pPr algn="ctr"/>
            <a:r>
              <a:rPr lang="en-US" sz="4000" b="1" dirty="0">
                <a:solidFill>
                  <a:schemeClr val="bg1">
                    <a:lumMod val="95000"/>
                  </a:schemeClr>
                </a:solidFill>
                <a:effectLst>
                  <a:outerShdw blurRad="38100" dist="38100" dir="2700000" algn="tl">
                    <a:srgbClr val="000000">
                      <a:alpha val="43137"/>
                    </a:srgbClr>
                  </a:outerShdw>
                </a:effectLst>
              </a:rPr>
              <a:t>(What is Solomon talking about in Eccl 1:9?)</a:t>
            </a:r>
          </a:p>
        </p:txBody>
      </p:sp>
      <p:pic>
        <p:nvPicPr>
          <p:cNvPr id="19" name="Picture 18" descr="A close up of a sign&#10;&#10;Description automatically generated">
            <a:extLst>
              <a:ext uri="{FF2B5EF4-FFF2-40B4-BE49-F238E27FC236}">
                <a16:creationId xmlns:a16="http://schemas.microsoft.com/office/drawing/2014/main" id="{F757CA53-E5A5-4C94-92BD-C8B3329C9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4231" y="-64470"/>
            <a:ext cx="2117558" cy="2337260"/>
          </a:xfrm>
          <a:prstGeom prst="rect">
            <a:avLst/>
          </a:prstGeom>
        </p:spPr>
      </p:pic>
      <p:sp>
        <p:nvSpPr>
          <p:cNvPr id="2" name="Slide Number Placeholder 1">
            <a:extLst>
              <a:ext uri="{FF2B5EF4-FFF2-40B4-BE49-F238E27FC236}">
                <a16:creationId xmlns:a16="http://schemas.microsoft.com/office/drawing/2014/main" id="{E3611DAE-4712-4B60-9EAF-02F4B5B595B9}"/>
              </a:ext>
            </a:extLst>
          </p:cNvPr>
          <p:cNvSpPr>
            <a:spLocks noGrp="1"/>
          </p:cNvSpPr>
          <p:nvPr>
            <p:ph type="sldNum" sz="quarter" idx="12"/>
          </p:nvPr>
        </p:nvSpPr>
        <p:spPr>
          <a:xfrm>
            <a:off x="9266989" y="6403976"/>
            <a:ext cx="2844800" cy="365125"/>
          </a:xfrm>
        </p:spPr>
        <p:txBody>
          <a:bodyPr/>
          <a:lstStyle/>
          <a:p>
            <a:fld id="{FD99AA8B-2E7A-4BBC-8FDE-CA7CF71DD330}" type="slidenum">
              <a:rPr lang="en-US" sz="1400" b="1" smtClean="0">
                <a:solidFill>
                  <a:schemeClr val="tx1"/>
                </a:solidFill>
              </a:rPr>
              <a:t>34</a:t>
            </a:fld>
            <a:endParaRPr lang="en-US" sz="2000" b="1" dirty="0">
              <a:solidFill>
                <a:schemeClr val="tx1"/>
              </a:solidFill>
            </a:endParaRPr>
          </a:p>
        </p:txBody>
      </p:sp>
      <p:pic>
        <p:nvPicPr>
          <p:cNvPr id="13" name="Graphic 21" descr="Head with gears">
            <a:extLst>
              <a:ext uri="{FF2B5EF4-FFF2-40B4-BE49-F238E27FC236}">
                <a16:creationId xmlns:a16="http://schemas.microsoft.com/office/drawing/2014/main" id="{13EBA921-2762-4DF6-8E36-9303C3B4EBA0}"/>
              </a:ext>
            </a:extLst>
          </p:cNvPr>
          <p:cNvPicPr>
            <a:picLocks noChangeAspect="1"/>
          </p:cNvPicPr>
          <p:nvPr/>
        </p:nvPicPr>
        <p:blipFill>
          <a:blip r:embed="rId6" cstate="email">
            <a:duotone>
              <a:schemeClr val="accent2">
                <a:shade val="45000"/>
                <a:satMod val="135000"/>
              </a:schemeClr>
              <a:prstClr val="white"/>
            </a:duoton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8321881" y="356801"/>
            <a:ext cx="1494718" cy="1494718"/>
          </a:xfrm>
          <a:prstGeom prst="rect">
            <a:avLst/>
          </a:prstGeom>
        </p:spPr>
      </p:pic>
      <p:pic>
        <p:nvPicPr>
          <p:cNvPr id="14" name="Picture 13">
            <a:extLst>
              <a:ext uri="{FF2B5EF4-FFF2-40B4-BE49-F238E27FC236}">
                <a16:creationId xmlns:a16="http://schemas.microsoft.com/office/drawing/2014/main" id="{D4A82F5C-175D-4171-BCE0-38B88C3683E1}"/>
              </a:ext>
            </a:extLst>
          </p:cNvPr>
          <p:cNvPicPr>
            <a:picLocks noChangeAspect="1"/>
          </p:cNvPicPr>
          <p:nvPr/>
        </p:nvPicPr>
        <p:blipFill>
          <a:blip r:embed="rId8">
            <a:duotone>
              <a:schemeClr val="accent3">
                <a:shade val="45000"/>
                <a:satMod val="135000"/>
              </a:schemeClr>
              <a:prstClr val="white"/>
            </a:duotone>
          </a:blip>
          <a:stretch>
            <a:fillRect/>
          </a:stretch>
        </p:blipFill>
        <p:spPr>
          <a:xfrm flipH="1">
            <a:off x="2230832" y="424655"/>
            <a:ext cx="1569347" cy="1426863"/>
          </a:xfrm>
          <a:prstGeom prst="rect">
            <a:avLst/>
          </a:prstGeom>
        </p:spPr>
      </p:pic>
      <p:pic>
        <p:nvPicPr>
          <p:cNvPr id="16" name="Picture 15">
            <a:extLst>
              <a:ext uri="{FF2B5EF4-FFF2-40B4-BE49-F238E27FC236}">
                <a16:creationId xmlns:a16="http://schemas.microsoft.com/office/drawing/2014/main" id="{ABA12111-F4BF-4BFD-9521-A3BBFEA05C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70118" y="5458"/>
            <a:ext cx="4451763" cy="1921933"/>
          </a:xfrm>
          <a:prstGeom prst="rect">
            <a:avLst/>
          </a:prstGeom>
        </p:spPr>
      </p:pic>
      <p:sp>
        <p:nvSpPr>
          <p:cNvPr id="17" name="Rectangle 16"/>
          <p:cNvSpPr/>
          <p:nvPr/>
        </p:nvSpPr>
        <p:spPr>
          <a:xfrm>
            <a:off x="3952816" y="1888069"/>
            <a:ext cx="4068743"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a:ln/>
                <a:solidFill>
                  <a:schemeClr val="accent3"/>
                </a:solidFill>
                <a:latin typeface="Lucida Calligraphy" pitchFamily="66" charset="0"/>
              </a:rPr>
              <a:t>Ecclesiastes 1</a:t>
            </a:r>
            <a:endParaRPr lang="en-US" sz="4400" b="1" cap="none" spc="0" dirty="0">
              <a:ln/>
              <a:solidFill>
                <a:schemeClr val="accent3"/>
              </a:solidFill>
              <a:effectLst/>
              <a:latin typeface="Lucida Calligraphy" pitchFamily="66" charset="0"/>
            </a:endParaRPr>
          </a:p>
        </p:txBody>
      </p:sp>
    </p:spTree>
    <p:extLst>
      <p:ext uri="{BB962C8B-B14F-4D97-AF65-F5344CB8AC3E}">
        <p14:creationId xmlns:p14="http://schemas.microsoft.com/office/powerpoint/2010/main" val="452092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250"/>
                                        <p:tgtEl>
                                          <p:spTgt spid="15">
                                            <p:txEl>
                                              <p:pRg st="1" end="1"/>
                                            </p:txEl>
                                          </p:spTgt>
                                        </p:tgtEl>
                                      </p:cBhvr>
                                    </p:animEffect>
                                    <p:anim calcmode="lin" valueType="num">
                                      <p:cBhvr>
                                        <p:cTn id="8" dur="25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225" decel="100000" fill="hold"/>
                                        <p:tgtEl>
                                          <p:spTgt spid="15">
                                            <p:txEl>
                                              <p:pRg st="1" end="1"/>
                                            </p:txEl>
                                          </p:spTgt>
                                        </p:tgtEl>
                                        <p:attrNameLst>
                                          <p:attrName>ppt_y</p:attrName>
                                        </p:attrNameLst>
                                      </p:cBhvr>
                                      <p:tavLst>
                                        <p:tav tm="0">
                                          <p:val>
                                            <p:strVal val="#ppt_y+1"/>
                                          </p:val>
                                        </p:tav>
                                        <p:tav tm="100000">
                                          <p:val>
                                            <p:strVal val="#ppt_y-.03"/>
                                          </p:val>
                                        </p:tav>
                                      </p:tavLst>
                                    </p:anim>
                                    <p:anim calcmode="lin" valueType="num">
                                      <p:cBhvr>
                                        <p:cTn id="10" dur="25" accel="100000" fill="hold">
                                          <p:stCondLst>
                                            <p:cond delay="225"/>
                                          </p:stCondLst>
                                        </p:cTn>
                                        <p:tgtEl>
                                          <p:spTgt spid="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Effect transition="in" filter="fade">
                                      <p:cBhvr>
                                        <p:cTn id="15" dur="250"/>
                                        <p:tgtEl>
                                          <p:spTgt spid="15">
                                            <p:txEl>
                                              <p:pRg st="3" end="3"/>
                                            </p:txEl>
                                          </p:spTgt>
                                        </p:tgtEl>
                                      </p:cBhvr>
                                    </p:animEffect>
                                    <p:anim calcmode="lin" valueType="num">
                                      <p:cBhvr>
                                        <p:cTn id="16" dur="25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7" dur="225" decel="100000" fill="hold"/>
                                        <p:tgtEl>
                                          <p:spTgt spid="15">
                                            <p:txEl>
                                              <p:pRg st="3" end="3"/>
                                            </p:txEl>
                                          </p:spTgt>
                                        </p:tgtEl>
                                        <p:attrNameLst>
                                          <p:attrName>ppt_y</p:attrName>
                                        </p:attrNameLst>
                                      </p:cBhvr>
                                      <p:tavLst>
                                        <p:tav tm="0">
                                          <p:val>
                                            <p:strVal val="#ppt_y+1"/>
                                          </p:val>
                                        </p:tav>
                                        <p:tav tm="100000">
                                          <p:val>
                                            <p:strVal val="#ppt_y-.03"/>
                                          </p:val>
                                        </p:tav>
                                      </p:tavLst>
                                    </p:anim>
                                    <p:anim calcmode="lin" valueType="num">
                                      <p:cBhvr>
                                        <p:cTn id="18" dur="25" accel="100000" fill="hold">
                                          <p:stCondLst>
                                            <p:cond delay="225"/>
                                          </p:stCondLst>
                                        </p:cTn>
                                        <p:tgtEl>
                                          <p:spTgt spid="15">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26"/>
          <p:cNvSpPr>
            <a:spLocks noChangeArrowheads="1"/>
          </p:cNvSpPr>
          <p:nvPr/>
        </p:nvSpPr>
        <p:spPr bwMode="auto">
          <a:xfrm>
            <a:off x="1" y="3175"/>
            <a:ext cx="12219356" cy="6876439"/>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5"/>
          <p:cNvSpPr>
            <a:spLocks noEditPoints="1"/>
          </p:cNvSpPr>
          <p:nvPr/>
        </p:nvSpPr>
        <p:spPr bwMode="auto">
          <a:xfrm>
            <a:off x="714758" y="947676"/>
            <a:ext cx="5256460" cy="6898536"/>
          </a:xfrm>
          <a:custGeom>
            <a:avLst/>
            <a:gdLst>
              <a:gd name="T0" fmla="*/ 822 w 1381"/>
              <a:gd name="T1" fmla="*/ 75 h 1810"/>
              <a:gd name="T2" fmla="*/ 69 w 1381"/>
              <a:gd name="T3" fmla="*/ 560 h 1810"/>
              <a:gd name="T4" fmla="*/ 473 w 1381"/>
              <a:gd name="T5" fmla="*/ 1292 h 1810"/>
              <a:gd name="T6" fmla="*/ 455 w 1381"/>
              <a:gd name="T7" fmla="*/ 1330 h 1810"/>
              <a:gd name="T8" fmla="*/ 344 w 1381"/>
              <a:gd name="T9" fmla="*/ 1810 h 1810"/>
              <a:gd name="T10" fmla="*/ 535 w 1381"/>
              <a:gd name="T11" fmla="*/ 1810 h 1810"/>
              <a:gd name="T12" fmla="*/ 634 w 1381"/>
              <a:gd name="T13" fmla="*/ 1369 h 1810"/>
              <a:gd name="T14" fmla="*/ 633 w 1381"/>
              <a:gd name="T15" fmla="*/ 1327 h 1810"/>
              <a:gd name="T16" fmla="*/ 1306 w 1381"/>
              <a:gd name="T17" fmla="*/ 831 h 1810"/>
              <a:gd name="T18" fmla="*/ 822 w 1381"/>
              <a:gd name="T19" fmla="*/ 75 h 1810"/>
              <a:gd name="T20" fmla="*/ 1241 w 1381"/>
              <a:gd name="T21" fmla="*/ 816 h 1810"/>
              <a:gd name="T22" fmla="*/ 566 w 1381"/>
              <a:gd name="T23" fmla="*/ 1250 h 1810"/>
              <a:gd name="T24" fmla="*/ 133 w 1381"/>
              <a:gd name="T25" fmla="*/ 573 h 1810"/>
              <a:gd name="T26" fmla="*/ 809 w 1381"/>
              <a:gd name="T27" fmla="*/ 140 h 1810"/>
              <a:gd name="T28" fmla="*/ 1241 w 1381"/>
              <a:gd name="T29" fmla="*/ 816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1" h="1810">
                <a:moveTo>
                  <a:pt x="822" y="75"/>
                </a:moveTo>
                <a:cubicBezTo>
                  <a:pt x="481" y="0"/>
                  <a:pt x="144" y="217"/>
                  <a:pt x="69" y="560"/>
                </a:cubicBezTo>
                <a:cubicBezTo>
                  <a:pt x="0" y="875"/>
                  <a:pt x="178" y="1186"/>
                  <a:pt x="473" y="1292"/>
                </a:cubicBezTo>
                <a:cubicBezTo>
                  <a:pt x="464" y="1303"/>
                  <a:pt x="458" y="1315"/>
                  <a:pt x="455" y="1330"/>
                </a:cubicBezTo>
                <a:cubicBezTo>
                  <a:pt x="455" y="1330"/>
                  <a:pt x="400" y="1566"/>
                  <a:pt x="344" y="1810"/>
                </a:cubicBezTo>
                <a:cubicBezTo>
                  <a:pt x="535" y="1810"/>
                  <a:pt x="535" y="1810"/>
                  <a:pt x="535" y="1810"/>
                </a:cubicBezTo>
                <a:cubicBezTo>
                  <a:pt x="579" y="1617"/>
                  <a:pt x="621" y="1429"/>
                  <a:pt x="634" y="1369"/>
                </a:cubicBezTo>
                <a:cubicBezTo>
                  <a:pt x="637" y="1355"/>
                  <a:pt x="637" y="1341"/>
                  <a:pt x="633" y="1327"/>
                </a:cubicBezTo>
                <a:cubicBezTo>
                  <a:pt x="946" y="1355"/>
                  <a:pt x="1237" y="1146"/>
                  <a:pt x="1306" y="831"/>
                </a:cubicBezTo>
                <a:cubicBezTo>
                  <a:pt x="1381" y="488"/>
                  <a:pt x="1164" y="150"/>
                  <a:pt x="822" y="75"/>
                </a:cubicBezTo>
                <a:close/>
                <a:moveTo>
                  <a:pt x="1241" y="816"/>
                </a:moveTo>
                <a:cubicBezTo>
                  <a:pt x="1175" y="1123"/>
                  <a:pt x="872" y="1318"/>
                  <a:pt x="566" y="1250"/>
                </a:cubicBezTo>
                <a:cubicBezTo>
                  <a:pt x="260" y="1183"/>
                  <a:pt x="66" y="881"/>
                  <a:pt x="133" y="573"/>
                </a:cubicBezTo>
                <a:cubicBezTo>
                  <a:pt x="200" y="267"/>
                  <a:pt x="503" y="73"/>
                  <a:pt x="809" y="140"/>
                </a:cubicBezTo>
                <a:cubicBezTo>
                  <a:pt x="1115" y="207"/>
                  <a:pt x="1308" y="510"/>
                  <a:pt x="1241" y="816"/>
                </a:cubicBezTo>
                <a:close/>
              </a:path>
            </a:pathLst>
          </a:custGeom>
          <a:solidFill>
            <a:srgbClr val="19181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103649" tIns="51824" rIns="103649" bIns="51824"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val 229"/>
          <p:cNvSpPr>
            <a:spLocks noChangeArrowheads="1"/>
          </p:cNvSpPr>
          <p:nvPr/>
        </p:nvSpPr>
        <p:spPr bwMode="auto">
          <a:xfrm>
            <a:off x="2367324" y="2632302"/>
            <a:ext cx="1936312" cy="1937893"/>
          </a:xfrm>
          <a:prstGeom prst="ellipse">
            <a:avLst/>
          </a:prstGeom>
          <a:solidFill>
            <a:schemeClr val="accent2">
              <a:lumMod val="60000"/>
              <a:lumOff val="4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Oval 230"/>
          <p:cNvSpPr>
            <a:spLocks noChangeArrowheads="1"/>
          </p:cNvSpPr>
          <p:nvPr/>
        </p:nvSpPr>
        <p:spPr bwMode="auto">
          <a:xfrm>
            <a:off x="2939418" y="3204863"/>
            <a:ext cx="800932" cy="801587"/>
          </a:xfrm>
          <a:prstGeom prst="ellipse">
            <a:avLst/>
          </a:prstGeom>
          <a:solidFill>
            <a:schemeClr val="accent2">
              <a:lumMod val="40000"/>
              <a:lumOff val="6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290"/>
          <p:cNvSpPr>
            <a:spLocks/>
          </p:cNvSpPr>
          <p:nvPr/>
        </p:nvSpPr>
        <p:spPr bwMode="auto">
          <a:xfrm>
            <a:off x="3470839" y="1331536"/>
            <a:ext cx="5183819" cy="2058397"/>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1315 w 11315"/>
              <a:gd name="connsiteY0" fmla="*/ 588 h 17198"/>
              <a:gd name="connsiteX1" fmla="*/ 4348 w 11315"/>
              <a:gd name="connsiteY1" fmla="*/ 588 h 17198"/>
              <a:gd name="connsiteX2" fmla="*/ 0 w 11315"/>
              <a:gd name="connsiteY2" fmla="*/ 17198 h 17198"/>
              <a:gd name="connsiteX3" fmla="*/ 4232 w 11315"/>
              <a:gd name="connsiteY3" fmla="*/ 0 h 17198"/>
              <a:gd name="connsiteX4" fmla="*/ 11315 w 11315"/>
              <a:gd name="connsiteY4" fmla="*/ 0 h 17198"/>
              <a:gd name="connsiteX5" fmla="*/ 11315 w 11315"/>
              <a:gd name="connsiteY5" fmla="*/ 588 h 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 h="17198">
                <a:moveTo>
                  <a:pt x="11315" y="588"/>
                </a:moveTo>
                <a:lnTo>
                  <a:pt x="4348" y="588"/>
                </a:lnTo>
                <a:lnTo>
                  <a:pt x="0" y="17198"/>
                </a:lnTo>
                <a:lnTo>
                  <a:pt x="4232" y="0"/>
                </a:lnTo>
                <a:lnTo>
                  <a:pt x="11315" y="0"/>
                </a:lnTo>
                <a:lnTo>
                  <a:pt x="11315"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290"/>
          <p:cNvSpPr>
            <a:spLocks/>
          </p:cNvSpPr>
          <p:nvPr/>
        </p:nvSpPr>
        <p:spPr bwMode="auto">
          <a:xfrm>
            <a:off x="4039694" y="2731320"/>
            <a:ext cx="4925889" cy="421541"/>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0752 w 10752"/>
              <a:gd name="connsiteY0" fmla="*/ 588 h 3522"/>
              <a:gd name="connsiteX1" fmla="*/ 3785 w 10752"/>
              <a:gd name="connsiteY1" fmla="*/ 588 h 3522"/>
              <a:gd name="connsiteX2" fmla="*/ 0 w 10752"/>
              <a:gd name="connsiteY2" fmla="*/ 3522 h 3522"/>
              <a:gd name="connsiteX3" fmla="*/ 3669 w 10752"/>
              <a:gd name="connsiteY3" fmla="*/ 0 h 3522"/>
              <a:gd name="connsiteX4" fmla="*/ 10752 w 10752"/>
              <a:gd name="connsiteY4" fmla="*/ 0 h 3522"/>
              <a:gd name="connsiteX5" fmla="*/ 10752 w 10752"/>
              <a:gd name="connsiteY5" fmla="*/ 588 h 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2" h="3522">
                <a:moveTo>
                  <a:pt x="10752" y="588"/>
                </a:moveTo>
                <a:lnTo>
                  <a:pt x="3785" y="588"/>
                </a:lnTo>
                <a:lnTo>
                  <a:pt x="0" y="3522"/>
                </a:lnTo>
                <a:lnTo>
                  <a:pt x="3669" y="0"/>
                </a:lnTo>
                <a:lnTo>
                  <a:pt x="10752" y="0"/>
                </a:lnTo>
                <a:lnTo>
                  <a:pt x="10752"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5518237" y="747818"/>
            <a:ext cx="6673763" cy="653138"/>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Job &amp; Isaiah speak of hypocritical people changing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night into day.</a:t>
            </a:r>
          </a:p>
        </p:txBody>
      </p:sp>
      <p:sp>
        <p:nvSpPr>
          <p:cNvPr id="46" name="TextBox 45"/>
          <p:cNvSpPr txBox="1"/>
          <p:nvPr/>
        </p:nvSpPr>
        <p:spPr>
          <a:xfrm>
            <a:off x="5742672" y="1628679"/>
            <a:ext cx="6449328" cy="1186489"/>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t>2</a:t>
            </a:r>
            <a:r>
              <a:rPr kumimoji="0" lang="en-US" sz="2400"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t>. In Ecclesiastes, Solomon declares </a:t>
            </a:r>
            <a:br>
              <a:rPr kumimoji="0" lang="en-US" sz="2400"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br>
            <a:r>
              <a:rPr kumimoji="0" lang="en-US" sz="2400"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t>that all things under the sun have </a:t>
            </a:r>
            <a:br>
              <a:rPr kumimoji="0" lang="en-US" sz="2400"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br>
            <a:r>
              <a:rPr kumimoji="0" lang="en-US" sz="2400" b="1" i="0" u="none" strike="noStrike" kern="1200" cap="none" spc="0" normalizeH="0" baseline="0" noProof="0" dirty="0">
                <a:ln>
                  <a:solidFill>
                    <a:srgbClr val="002060"/>
                  </a:solidFill>
                </a:ln>
                <a:solidFill>
                  <a:prstClr val="black"/>
                </a:solidFill>
                <a:effectLst/>
                <a:uLnTx/>
                <a:uFillTx/>
                <a:latin typeface="Century Gothic" panose="020B0502020202020204" pitchFamily="34" charset="0"/>
                <a:ea typeface="+mn-ea"/>
                <a:cs typeface="+mn-cs"/>
              </a:rPr>
              <a:t>already been.  (Truth &amp; error?)</a:t>
            </a:r>
          </a:p>
        </p:txBody>
      </p:sp>
      <p:sp>
        <p:nvSpPr>
          <p:cNvPr id="49" name="TextBox 48"/>
          <p:cNvSpPr txBox="1"/>
          <p:nvPr/>
        </p:nvSpPr>
        <p:spPr>
          <a:xfrm>
            <a:off x="192876" y="84391"/>
            <a:ext cx="7034297" cy="638204"/>
          </a:xfrm>
          <a:prstGeom prst="rect">
            <a:avLst/>
          </a:prstGeom>
          <a:noFill/>
          <a:scene3d>
            <a:camera prst="orthographicFront"/>
            <a:lightRig rig="threePt" dir="t"/>
          </a:scene3d>
          <a:sp3d>
            <a:bevelT/>
          </a:sp3d>
        </p:spPr>
        <p:txBody>
          <a:bodyPr wrap="square" lIns="103649" tIns="51824" rIns="103649" bIns="51824"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Closer Look:  </a:t>
            </a:r>
            <a:r>
              <a:rPr kumimoji="0" lang="en-US" sz="34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Did you notice:</a:t>
            </a:r>
          </a:p>
        </p:txBody>
      </p:sp>
      <p:sp>
        <p:nvSpPr>
          <p:cNvPr id="12"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35</a:t>
            </a:fld>
            <a:endParaRPr lang="en-US" dirty="0">
              <a:solidFill>
                <a:schemeClr val="tx1"/>
              </a:solidFill>
            </a:endParaRPr>
          </a:p>
        </p:txBody>
      </p:sp>
    </p:spTree>
    <p:extLst>
      <p:ext uri="{BB962C8B-B14F-4D97-AF65-F5344CB8AC3E}">
        <p14:creationId xmlns:p14="http://schemas.microsoft.com/office/powerpoint/2010/main" val="1150035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26"/>
          <p:cNvSpPr>
            <a:spLocks noChangeArrowheads="1"/>
          </p:cNvSpPr>
          <p:nvPr/>
        </p:nvSpPr>
        <p:spPr bwMode="auto">
          <a:xfrm>
            <a:off x="1" y="3175"/>
            <a:ext cx="12219356" cy="6876439"/>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5"/>
          <p:cNvSpPr>
            <a:spLocks noEditPoints="1"/>
          </p:cNvSpPr>
          <p:nvPr/>
        </p:nvSpPr>
        <p:spPr bwMode="auto">
          <a:xfrm>
            <a:off x="714758" y="947676"/>
            <a:ext cx="5256460" cy="6898536"/>
          </a:xfrm>
          <a:custGeom>
            <a:avLst/>
            <a:gdLst>
              <a:gd name="T0" fmla="*/ 822 w 1381"/>
              <a:gd name="T1" fmla="*/ 75 h 1810"/>
              <a:gd name="T2" fmla="*/ 69 w 1381"/>
              <a:gd name="T3" fmla="*/ 560 h 1810"/>
              <a:gd name="T4" fmla="*/ 473 w 1381"/>
              <a:gd name="T5" fmla="*/ 1292 h 1810"/>
              <a:gd name="T6" fmla="*/ 455 w 1381"/>
              <a:gd name="T7" fmla="*/ 1330 h 1810"/>
              <a:gd name="T8" fmla="*/ 344 w 1381"/>
              <a:gd name="T9" fmla="*/ 1810 h 1810"/>
              <a:gd name="T10" fmla="*/ 535 w 1381"/>
              <a:gd name="T11" fmla="*/ 1810 h 1810"/>
              <a:gd name="T12" fmla="*/ 634 w 1381"/>
              <a:gd name="T13" fmla="*/ 1369 h 1810"/>
              <a:gd name="T14" fmla="*/ 633 w 1381"/>
              <a:gd name="T15" fmla="*/ 1327 h 1810"/>
              <a:gd name="T16" fmla="*/ 1306 w 1381"/>
              <a:gd name="T17" fmla="*/ 831 h 1810"/>
              <a:gd name="T18" fmla="*/ 822 w 1381"/>
              <a:gd name="T19" fmla="*/ 75 h 1810"/>
              <a:gd name="T20" fmla="*/ 1241 w 1381"/>
              <a:gd name="T21" fmla="*/ 816 h 1810"/>
              <a:gd name="T22" fmla="*/ 566 w 1381"/>
              <a:gd name="T23" fmla="*/ 1250 h 1810"/>
              <a:gd name="T24" fmla="*/ 133 w 1381"/>
              <a:gd name="T25" fmla="*/ 573 h 1810"/>
              <a:gd name="T26" fmla="*/ 809 w 1381"/>
              <a:gd name="T27" fmla="*/ 140 h 1810"/>
              <a:gd name="T28" fmla="*/ 1241 w 1381"/>
              <a:gd name="T29" fmla="*/ 816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1" h="1810">
                <a:moveTo>
                  <a:pt x="822" y="75"/>
                </a:moveTo>
                <a:cubicBezTo>
                  <a:pt x="481" y="0"/>
                  <a:pt x="144" y="217"/>
                  <a:pt x="69" y="560"/>
                </a:cubicBezTo>
                <a:cubicBezTo>
                  <a:pt x="0" y="875"/>
                  <a:pt x="178" y="1186"/>
                  <a:pt x="473" y="1292"/>
                </a:cubicBezTo>
                <a:cubicBezTo>
                  <a:pt x="464" y="1303"/>
                  <a:pt x="458" y="1315"/>
                  <a:pt x="455" y="1330"/>
                </a:cubicBezTo>
                <a:cubicBezTo>
                  <a:pt x="455" y="1330"/>
                  <a:pt x="400" y="1566"/>
                  <a:pt x="344" y="1810"/>
                </a:cubicBezTo>
                <a:cubicBezTo>
                  <a:pt x="535" y="1810"/>
                  <a:pt x="535" y="1810"/>
                  <a:pt x="535" y="1810"/>
                </a:cubicBezTo>
                <a:cubicBezTo>
                  <a:pt x="579" y="1617"/>
                  <a:pt x="621" y="1429"/>
                  <a:pt x="634" y="1369"/>
                </a:cubicBezTo>
                <a:cubicBezTo>
                  <a:pt x="637" y="1355"/>
                  <a:pt x="637" y="1341"/>
                  <a:pt x="633" y="1327"/>
                </a:cubicBezTo>
                <a:cubicBezTo>
                  <a:pt x="946" y="1355"/>
                  <a:pt x="1237" y="1146"/>
                  <a:pt x="1306" y="831"/>
                </a:cubicBezTo>
                <a:cubicBezTo>
                  <a:pt x="1381" y="488"/>
                  <a:pt x="1164" y="150"/>
                  <a:pt x="822" y="75"/>
                </a:cubicBezTo>
                <a:close/>
                <a:moveTo>
                  <a:pt x="1241" y="816"/>
                </a:moveTo>
                <a:cubicBezTo>
                  <a:pt x="1175" y="1123"/>
                  <a:pt x="872" y="1318"/>
                  <a:pt x="566" y="1250"/>
                </a:cubicBezTo>
                <a:cubicBezTo>
                  <a:pt x="260" y="1183"/>
                  <a:pt x="66" y="881"/>
                  <a:pt x="133" y="573"/>
                </a:cubicBezTo>
                <a:cubicBezTo>
                  <a:pt x="200" y="267"/>
                  <a:pt x="503" y="73"/>
                  <a:pt x="809" y="140"/>
                </a:cubicBezTo>
                <a:cubicBezTo>
                  <a:pt x="1115" y="207"/>
                  <a:pt x="1308" y="510"/>
                  <a:pt x="1241" y="816"/>
                </a:cubicBezTo>
                <a:close/>
              </a:path>
            </a:pathLst>
          </a:custGeom>
          <a:solidFill>
            <a:srgbClr val="19181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103649" tIns="51824" rIns="103649" bIns="51824"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228"/>
          <p:cNvSpPr>
            <a:spLocks noChangeArrowheads="1"/>
          </p:cNvSpPr>
          <p:nvPr/>
        </p:nvSpPr>
        <p:spPr bwMode="auto">
          <a:xfrm>
            <a:off x="1760029" y="2024510"/>
            <a:ext cx="3133305" cy="3135865"/>
          </a:xfrm>
          <a:prstGeom prst="ellipse">
            <a:avLst/>
          </a:prstGeom>
          <a:solidFill>
            <a:schemeClr val="accent2"/>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val 229"/>
          <p:cNvSpPr>
            <a:spLocks noChangeArrowheads="1"/>
          </p:cNvSpPr>
          <p:nvPr/>
        </p:nvSpPr>
        <p:spPr bwMode="auto">
          <a:xfrm>
            <a:off x="2367324" y="2632302"/>
            <a:ext cx="1936312" cy="1937893"/>
          </a:xfrm>
          <a:prstGeom prst="ellipse">
            <a:avLst/>
          </a:prstGeom>
          <a:solidFill>
            <a:schemeClr val="accent2">
              <a:lumMod val="60000"/>
              <a:lumOff val="4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Oval 230"/>
          <p:cNvSpPr>
            <a:spLocks noChangeArrowheads="1"/>
          </p:cNvSpPr>
          <p:nvPr/>
        </p:nvSpPr>
        <p:spPr bwMode="auto">
          <a:xfrm>
            <a:off x="2939418" y="3204863"/>
            <a:ext cx="800932" cy="801587"/>
          </a:xfrm>
          <a:prstGeom prst="ellipse">
            <a:avLst/>
          </a:prstGeom>
          <a:solidFill>
            <a:schemeClr val="accent2">
              <a:lumMod val="40000"/>
              <a:lumOff val="6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290"/>
          <p:cNvSpPr>
            <a:spLocks/>
          </p:cNvSpPr>
          <p:nvPr/>
        </p:nvSpPr>
        <p:spPr bwMode="auto">
          <a:xfrm>
            <a:off x="3470839" y="1331536"/>
            <a:ext cx="5183819" cy="2058397"/>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1315 w 11315"/>
              <a:gd name="connsiteY0" fmla="*/ 588 h 17198"/>
              <a:gd name="connsiteX1" fmla="*/ 4348 w 11315"/>
              <a:gd name="connsiteY1" fmla="*/ 588 h 17198"/>
              <a:gd name="connsiteX2" fmla="*/ 0 w 11315"/>
              <a:gd name="connsiteY2" fmla="*/ 17198 h 17198"/>
              <a:gd name="connsiteX3" fmla="*/ 4232 w 11315"/>
              <a:gd name="connsiteY3" fmla="*/ 0 h 17198"/>
              <a:gd name="connsiteX4" fmla="*/ 11315 w 11315"/>
              <a:gd name="connsiteY4" fmla="*/ 0 h 17198"/>
              <a:gd name="connsiteX5" fmla="*/ 11315 w 11315"/>
              <a:gd name="connsiteY5" fmla="*/ 588 h 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 h="17198">
                <a:moveTo>
                  <a:pt x="11315" y="588"/>
                </a:moveTo>
                <a:lnTo>
                  <a:pt x="4348" y="588"/>
                </a:lnTo>
                <a:lnTo>
                  <a:pt x="0" y="17198"/>
                </a:lnTo>
                <a:lnTo>
                  <a:pt x="4232" y="0"/>
                </a:lnTo>
                <a:lnTo>
                  <a:pt x="11315" y="0"/>
                </a:lnTo>
                <a:lnTo>
                  <a:pt x="11315"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290"/>
          <p:cNvSpPr>
            <a:spLocks/>
          </p:cNvSpPr>
          <p:nvPr/>
        </p:nvSpPr>
        <p:spPr bwMode="auto">
          <a:xfrm>
            <a:off x="4039694" y="2731320"/>
            <a:ext cx="4925889" cy="421541"/>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0752 w 10752"/>
              <a:gd name="connsiteY0" fmla="*/ 588 h 3522"/>
              <a:gd name="connsiteX1" fmla="*/ 3785 w 10752"/>
              <a:gd name="connsiteY1" fmla="*/ 588 h 3522"/>
              <a:gd name="connsiteX2" fmla="*/ 0 w 10752"/>
              <a:gd name="connsiteY2" fmla="*/ 3522 h 3522"/>
              <a:gd name="connsiteX3" fmla="*/ 3669 w 10752"/>
              <a:gd name="connsiteY3" fmla="*/ 0 h 3522"/>
              <a:gd name="connsiteX4" fmla="*/ 10752 w 10752"/>
              <a:gd name="connsiteY4" fmla="*/ 0 h 3522"/>
              <a:gd name="connsiteX5" fmla="*/ 10752 w 10752"/>
              <a:gd name="connsiteY5" fmla="*/ 588 h 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2" h="3522">
                <a:moveTo>
                  <a:pt x="10752" y="588"/>
                </a:moveTo>
                <a:lnTo>
                  <a:pt x="3785" y="588"/>
                </a:lnTo>
                <a:lnTo>
                  <a:pt x="0" y="3522"/>
                </a:lnTo>
                <a:lnTo>
                  <a:pt x="3669" y="0"/>
                </a:lnTo>
                <a:lnTo>
                  <a:pt x="10752" y="0"/>
                </a:lnTo>
                <a:lnTo>
                  <a:pt x="10752"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290"/>
          <p:cNvSpPr>
            <a:spLocks/>
          </p:cNvSpPr>
          <p:nvPr/>
        </p:nvSpPr>
        <p:spPr bwMode="auto">
          <a:xfrm>
            <a:off x="4450724" y="4361108"/>
            <a:ext cx="4470501" cy="584319"/>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9758 w 9758"/>
              <a:gd name="connsiteY0" fmla="*/ 4882 h 4882"/>
              <a:gd name="connsiteX1" fmla="*/ 2791 w 9758"/>
              <a:gd name="connsiteY1" fmla="*/ 4882 h 4882"/>
              <a:gd name="connsiteX2" fmla="*/ 0 w 9758"/>
              <a:gd name="connsiteY2" fmla="*/ 0 h 4882"/>
              <a:gd name="connsiteX3" fmla="*/ 2675 w 9758"/>
              <a:gd name="connsiteY3" fmla="*/ 4294 h 4882"/>
              <a:gd name="connsiteX4" fmla="*/ 9758 w 9758"/>
              <a:gd name="connsiteY4" fmla="*/ 4294 h 4882"/>
              <a:gd name="connsiteX5" fmla="*/ 9758 w 9758"/>
              <a:gd name="connsiteY5" fmla="*/ 4882 h 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 h="4882">
                <a:moveTo>
                  <a:pt x="9758" y="4882"/>
                </a:moveTo>
                <a:lnTo>
                  <a:pt x="2791" y="4882"/>
                </a:lnTo>
                <a:lnTo>
                  <a:pt x="0" y="0"/>
                </a:lnTo>
                <a:lnTo>
                  <a:pt x="2675" y="4294"/>
                </a:lnTo>
                <a:lnTo>
                  <a:pt x="9758" y="4294"/>
                </a:lnTo>
                <a:lnTo>
                  <a:pt x="9758" y="4882"/>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5518237" y="747818"/>
            <a:ext cx="6673763" cy="653138"/>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Job &amp; Isaiah speak of hypocritical people changing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night into day.</a:t>
            </a:r>
          </a:p>
        </p:txBody>
      </p:sp>
      <p:sp>
        <p:nvSpPr>
          <p:cNvPr id="46" name="TextBox 45"/>
          <p:cNvSpPr txBox="1"/>
          <p:nvPr/>
        </p:nvSpPr>
        <p:spPr>
          <a:xfrm>
            <a:off x="5742672" y="2131599"/>
            <a:ext cx="6449328" cy="653138"/>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Ecclesiastes, Solomon declares that all things under the sun have already been. (Truth &amp; error?)</a:t>
            </a:r>
          </a:p>
        </p:txBody>
      </p:sp>
      <p:sp>
        <p:nvSpPr>
          <p:cNvPr id="47" name="TextBox 46"/>
          <p:cNvSpPr txBox="1"/>
          <p:nvPr/>
        </p:nvSpPr>
        <p:spPr>
          <a:xfrm>
            <a:off x="5755117" y="3443092"/>
            <a:ext cx="6445759" cy="2294484"/>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lang="en-US" sz="2400" b="1" dirty="0">
                <a:solidFill>
                  <a:srgbClr val="002060"/>
                </a:solidFill>
                <a:latin typeface="Century Gothic" panose="020B0502020202020204" pitchFamily="34" charset="0"/>
              </a:rPr>
              <a:t>No m</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can physically manipulate the length of a day; only Yahusha can do this.  (Note: every detail about His worship days are part of His everlasting covenant.)  </a:t>
            </a:r>
            <a:b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will Jeremiah have to tell us?</a:t>
            </a:r>
          </a:p>
        </p:txBody>
      </p:sp>
      <p:sp>
        <p:nvSpPr>
          <p:cNvPr id="49" name="TextBox 48"/>
          <p:cNvSpPr txBox="1"/>
          <p:nvPr/>
        </p:nvSpPr>
        <p:spPr>
          <a:xfrm>
            <a:off x="192876" y="84391"/>
            <a:ext cx="7034297" cy="638204"/>
          </a:xfrm>
          <a:prstGeom prst="rect">
            <a:avLst/>
          </a:prstGeom>
          <a:noFill/>
          <a:scene3d>
            <a:camera prst="orthographicFront"/>
            <a:lightRig rig="threePt" dir="t"/>
          </a:scene3d>
          <a:sp3d>
            <a:bevelT/>
          </a:sp3d>
        </p:spPr>
        <p:txBody>
          <a:bodyPr wrap="square" lIns="103649" tIns="51824" rIns="103649" bIns="51824"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Closer Look:  </a:t>
            </a:r>
            <a:r>
              <a:rPr kumimoji="0" lang="en-US" sz="34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Did you notice:</a:t>
            </a:r>
          </a:p>
        </p:txBody>
      </p:sp>
      <p:sp>
        <p:nvSpPr>
          <p:cNvPr id="1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36</a:t>
            </a:fld>
            <a:endParaRPr lang="en-US" dirty="0">
              <a:solidFill>
                <a:schemeClr val="tx1"/>
              </a:solidFill>
            </a:endParaRPr>
          </a:p>
        </p:txBody>
      </p:sp>
    </p:spTree>
    <p:extLst>
      <p:ext uri="{BB962C8B-B14F-4D97-AF65-F5344CB8AC3E}">
        <p14:creationId xmlns:p14="http://schemas.microsoft.com/office/powerpoint/2010/main" val="1794522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DE645B6-7984-448E-B60A-9BD01C1084E2}"/>
              </a:ext>
            </a:extLst>
          </p:cNvPr>
          <p:cNvSpPr txBox="1"/>
          <p:nvPr/>
        </p:nvSpPr>
        <p:spPr>
          <a:xfrm>
            <a:off x="301672" y="1093013"/>
            <a:ext cx="3413294" cy="5324535"/>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a:solidFill>
                  <a:srgbClr val="002060"/>
                </a:solidFill>
                <a:effectLst>
                  <a:glow rad="228600">
                    <a:srgbClr val="B06C2E">
                      <a:alpha val="40000"/>
                    </a:srgbClr>
                  </a:glow>
                </a:effectLst>
              </a:rPr>
              <a:t>Yahuah guarantees the surety of His “covenant” </a:t>
            </a:r>
            <a:br>
              <a:rPr lang="en-US" sz="2000" b="1" dirty="0">
                <a:solidFill>
                  <a:srgbClr val="002060"/>
                </a:solidFill>
                <a:effectLst>
                  <a:glow rad="228600">
                    <a:srgbClr val="B06C2E">
                      <a:alpha val="40000"/>
                    </a:srgbClr>
                  </a:glow>
                </a:effectLst>
              </a:rPr>
            </a:br>
            <a:r>
              <a:rPr lang="en-US" sz="2000" b="1" dirty="0">
                <a:solidFill>
                  <a:srgbClr val="002060"/>
                </a:solidFill>
                <a:effectLst>
                  <a:glow rad="228600">
                    <a:srgbClr val="B06C2E">
                      <a:alpha val="40000"/>
                    </a:srgbClr>
                  </a:glow>
                </a:effectLst>
              </a:rPr>
              <a:t>by referring to the surety of natural law as proof of the surety of His promises.   </a:t>
            </a:r>
          </a:p>
          <a:p>
            <a:endParaRPr lang="en-US" sz="2000" b="1" dirty="0">
              <a:solidFill>
                <a:srgbClr val="002060"/>
              </a:solidFill>
              <a:effectLst>
                <a:glow rad="228600">
                  <a:srgbClr val="B06C2E">
                    <a:alpha val="40000"/>
                  </a:srgbClr>
                </a:glow>
              </a:effectLst>
            </a:endParaRPr>
          </a:p>
          <a:p>
            <a:r>
              <a:rPr lang="en-US" sz="2000" b="1" dirty="0">
                <a:solidFill>
                  <a:srgbClr val="002060"/>
                </a:solidFill>
                <a:effectLst>
                  <a:glow rad="228600">
                    <a:srgbClr val="B06C2E">
                      <a:alpha val="40000"/>
                    </a:srgbClr>
                  </a:glow>
                </a:effectLst>
              </a:rPr>
              <a:t>Did we ever stop to think about how important </a:t>
            </a:r>
            <a:br>
              <a:rPr lang="en-US" sz="2000" b="1" dirty="0">
                <a:solidFill>
                  <a:srgbClr val="002060"/>
                </a:solidFill>
                <a:effectLst>
                  <a:glow rad="228600">
                    <a:srgbClr val="B06C2E">
                      <a:alpha val="40000"/>
                    </a:srgbClr>
                  </a:glow>
                </a:effectLst>
              </a:rPr>
            </a:br>
            <a:r>
              <a:rPr lang="en-US" sz="2000" b="1" dirty="0">
                <a:solidFill>
                  <a:srgbClr val="002060"/>
                </a:solidFill>
                <a:effectLst>
                  <a:glow rad="228600">
                    <a:srgbClr val="B06C2E">
                      <a:alpha val="40000"/>
                    </a:srgbClr>
                  </a:glow>
                </a:effectLst>
              </a:rPr>
              <a:t>“day” and “night” are in comparison to Yahuah’s promises?  </a:t>
            </a:r>
            <a:br>
              <a:rPr lang="en-US" sz="2000" b="1" dirty="0">
                <a:solidFill>
                  <a:srgbClr val="002060"/>
                </a:solidFill>
                <a:effectLst>
                  <a:glow rad="228600">
                    <a:srgbClr val="B06C2E">
                      <a:alpha val="40000"/>
                    </a:srgbClr>
                  </a:glow>
                </a:effectLst>
              </a:rPr>
            </a:br>
            <a:br>
              <a:rPr lang="en-US" sz="2000" b="1" dirty="0">
                <a:solidFill>
                  <a:srgbClr val="002060"/>
                </a:solidFill>
                <a:effectLst>
                  <a:glow rad="228600">
                    <a:srgbClr val="B06C2E">
                      <a:alpha val="40000"/>
                    </a:srgbClr>
                  </a:glow>
                </a:effectLst>
              </a:rPr>
            </a:br>
            <a:r>
              <a:rPr lang="en-US" sz="2000" b="1" dirty="0">
                <a:solidFill>
                  <a:srgbClr val="002060"/>
                </a:solidFill>
                <a:effectLst>
                  <a:glow rad="228600">
                    <a:srgbClr val="B06C2E">
                      <a:alpha val="40000"/>
                    </a:srgbClr>
                  </a:glow>
                </a:effectLst>
              </a:rPr>
              <a:t>And have you noticed, </a:t>
            </a:r>
            <a:br>
              <a:rPr lang="en-US" sz="2000" b="1" dirty="0">
                <a:solidFill>
                  <a:srgbClr val="002060"/>
                </a:solidFill>
                <a:effectLst>
                  <a:glow rad="228600">
                    <a:srgbClr val="B06C2E">
                      <a:alpha val="40000"/>
                    </a:srgbClr>
                  </a:glow>
                </a:effectLst>
              </a:rPr>
            </a:br>
            <a:r>
              <a:rPr lang="en-US" sz="2000" b="1" dirty="0">
                <a:solidFill>
                  <a:srgbClr val="002060"/>
                </a:solidFill>
                <a:effectLst>
                  <a:glow rad="228600">
                    <a:srgbClr val="B06C2E">
                      <a:alpha val="40000"/>
                    </a:srgbClr>
                  </a:glow>
                </a:effectLst>
              </a:rPr>
              <a:t>the “day” is mentioned before the “night” in </a:t>
            </a:r>
            <a:br>
              <a:rPr lang="en-US" sz="2000" b="1" dirty="0">
                <a:solidFill>
                  <a:srgbClr val="002060"/>
                </a:solidFill>
                <a:effectLst>
                  <a:glow rad="228600">
                    <a:srgbClr val="B06C2E">
                      <a:alpha val="40000"/>
                    </a:srgbClr>
                  </a:glow>
                </a:effectLst>
              </a:rPr>
            </a:br>
            <a:r>
              <a:rPr lang="en-US" sz="2000" b="1" dirty="0">
                <a:solidFill>
                  <a:srgbClr val="002060"/>
                </a:solidFill>
                <a:effectLst>
                  <a:glow rad="228600">
                    <a:srgbClr val="B06C2E">
                      <a:alpha val="40000"/>
                    </a:srgbClr>
                  </a:glow>
                </a:effectLst>
              </a:rPr>
              <a:t>these passages?</a:t>
            </a:r>
          </a:p>
        </p:txBody>
      </p:sp>
      <p:sp>
        <p:nvSpPr>
          <p:cNvPr id="19" name="Rectangle 18"/>
          <p:cNvSpPr/>
          <p:nvPr/>
        </p:nvSpPr>
        <p:spPr>
          <a:xfrm>
            <a:off x="55059" y="194226"/>
            <a:ext cx="3751348"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a:ln/>
                <a:solidFill>
                  <a:srgbClr val="00B0F0"/>
                </a:solidFill>
                <a:latin typeface="Lucida Calligraphy" pitchFamily="66" charset="0"/>
              </a:rPr>
              <a:t>Jeremiah 33</a:t>
            </a:r>
            <a:endParaRPr lang="en-US" sz="4400" b="1" cap="none" spc="0" dirty="0">
              <a:ln/>
              <a:solidFill>
                <a:srgbClr val="00B0F0"/>
              </a:solidFill>
              <a:effectLst/>
              <a:latin typeface="Lucida Calligraphy" pitchFamily="66" charset="0"/>
            </a:endParaRPr>
          </a:p>
        </p:txBody>
      </p:sp>
      <p:sp>
        <p:nvSpPr>
          <p:cNvPr id="20" name="Rectangle 10"/>
          <p:cNvSpPr/>
          <p:nvPr/>
        </p:nvSpPr>
        <p:spPr>
          <a:xfrm rot="16200000">
            <a:off x="4489593" y="-844411"/>
            <a:ext cx="6882063" cy="8522757"/>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1" name="Content Placeholder 2"/>
          <p:cNvSpPr txBox="1">
            <a:spLocks/>
          </p:cNvSpPr>
          <p:nvPr/>
        </p:nvSpPr>
        <p:spPr>
          <a:xfrm>
            <a:off x="4175761" y="231009"/>
            <a:ext cx="7879080" cy="593304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accent4">
                    <a:lumMod val="20000"/>
                    <a:lumOff val="80000"/>
                  </a:schemeClr>
                </a:solidFill>
                <a:latin typeface="Franklin Gothic Book" pitchFamily="34" charset="0"/>
              </a:rPr>
              <a:t>20  Thus says YAHUAH; If ye can break my </a:t>
            </a:r>
            <a:r>
              <a:rPr lang="en-US" sz="2400" b="1" dirty="0">
                <a:solidFill>
                  <a:srgbClr val="FFC000"/>
                </a:solidFill>
                <a:latin typeface="Franklin Gothic Book" pitchFamily="34" charset="0"/>
              </a:rPr>
              <a:t>covenant of the day,</a:t>
            </a:r>
            <a:r>
              <a:rPr lang="en-US" sz="2400" b="1" dirty="0">
                <a:latin typeface="Franklin Gothic Book" pitchFamily="34" charset="0"/>
              </a:rPr>
              <a:t> </a:t>
            </a:r>
            <a:r>
              <a:rPr lang="en-US" sz="2400" b="1" dirty="0">
                <a:solidFill>
                  <a:schemeClr val="accent4">
                    <a:lumMod val="20000"/>
                    <a:lumOff val="80000"/>
                  </a:schemeClr>
                </a:solidFill>
                <a:latin typeface="Franklin Gothic Book" pitchFamily="34" charset="0"/>
              </a:rPr>
              <a:t>and my</a:t>
            </a:r>
            <a:r>
              <a:rPr lang="en-US" sz="2400" b="1" dirty="0">
                <a:latin typeface="Franklin Gothic Book" pitchFamily="34" charset="0"/>
              </a:rPr>
              <a:t> </a:t>
            </a:r>
            <a:r>
              <a:rPr lang="en-US" sz="2400" b="1" dirty="0">
                <a:solidFill>
                  <a:schemeClr val="accent5">
                    <a:lumMod val="75000"/>
                  </a:schemeClr>
                </a:solidFill>
                <a:latin typeface="Franklin Gothic Book" pitchFamily="34" charset="0"/>
              </a:rPr>
              <a:t>covenant of the night,</a:t>
            </a:r>
            <a:r>
              <a:rPr lang="en-US" sz="2400" b="1" dirty="0">
                <a:latin typeface="Franklin Gothic Book" pitchFamily="34" charset="0"/>
              </a:rPr>
              <a:t> </a:t>
            </a:r>
            <a:r>
              <a:rPr lang="en-US" sz="2400" b="1" dirty="0">
                <a:solidFill>
                  <a:schemeClr val="accent4">
                    <a:lumMod val="20000"/>
                    <a:lumOff val="80000"/>
                  </a:schemeClr>
                </a:solidFill>
                <a:latin typeface="Franklin Gothic Book" pitchFamily="34" charset="0"/>
              </a:rPr>
              <a:t>and that there should not be day and night in their season;</a:t>
            </a:r>
          </a:p>
          <a:p>
            <a:r>
              <a:rPr lang="en-US" sz="2400" b="1" dirty="0">
                <a:solidFill>
                  <a:schemeClr val="accent4">
                    <a:lumMod val="20000"/>
                    <a:lumOff val="80000"/>
                  </a:schemeClr>
                </a:solidFill>
                <a:latin typeface="Franklin Gothic Book" pitchFamily="34" charset="0"/>
              </a:rPr>
              <a:t>21  Then may also my covenant be broken with David my servant, that he should not have a son to reign upon his throne; and with the Levites, the priests, my ministers. </a:t>
            </a:r>
          </a:p>
          <a:p>
            <a:r>
              <a:rPr lang="en-US" sz="2400" b="1" dirty="0">
                <a:solidFill>
                  <a:schemeClr val="accent4">
                    <a:lumMod val="20000"/>
                    <a:lumOff val="80000"/>
                  </a:schemeClr>
                </a:solidFill>
                <a:latin typeface="Franklin Gothic Book" pitchFamily="34" charset="0"/>
              </a:rPr>
              <a:t>25  Thus says YAHUAH; If my covenant be not with  </a:t>
            </a:r>
            <a:r>
              <a:rPr lang="en-US" sz="2400" b="1" dirty="0">
                <a:solidFill>
                  <a:srgbClr val="FFC000"/>
                </a:solidFill>
                <a:latin typeface="Franklin Gothic Book" pitchFamily="34" charset="0"/>
              </a:rPr>
              <a:t>day</a:t>
            </a:r>
            <a:r>
              <a:rPr lang="en-US" sz="2400" b="1" dirty="0">
                <a:latin typeface="Franklin Gothic Book" pitchFamily="34" charset="0"/>
              </a:rPr>
              <a:t> </a:t>
            </a:r>
            <a:r>
              <a:rPr lang="en-US" sz="2400" b="1" dirty="0">
                <a:solidFill>
                  <a:schemeClr val="accent4">
                    <a:lumMod val="20000"/>
                    <a:lumOff val="80000"/>
                  </a:schemeClr>
                </a:solidFill>
                <a:latin typeface="Franklin Gothic Book" pitchFamily="34" charset="0"/>
              </a:rPr>
              <a:t>and</a:t>
            </a:r>
            <a:r>
              <a:rPr lang="en-US" sz="2400" b="1" dirty="0">
                <a:latin typeface="Franklin Gothic Book" pitchFamily="34" charset="0"/>
              </a:rPr>
              <a:t> </a:t>
            </a:r>
            <a:r>
              <a:rPr lang="en-US" sz="2400" b="1" dirty="0">
                <a:solidFill>
                  <a:schemeClr val="accent5">
                    <a:lumMod val="75000"/>
                  </a:schemeClr>
                </a:solidFill>
                <a:latin typeface="Franklin Gothic Book" pitchFamily="34" charset="0"/>
              </a:rPr>
              <a:t>night,</a:t>
            </a:r>
            <a:r>
              <a:rPr lang="en-US" sz="2400" b="1" dirty="0">
                <a:latin typeface="Franklin Gothic Book" pitchFamily="34" charset="0"/>
              </a:rPr>
              <a:t> </a:t>
            </a:r>
            <a:r>
              <a:rPr lang="en-US" sz="2400" b="1" dirty="0">
                <a:solidFill>
                  <a:schemeClr val="accent4">
                    <a:lumMod val="20000"/>
                    <a:lumOff val="80000"/>
                  </a:schemeClr>
                </a:solidFill>
                <a:latin typeface="Franklin Gothic Book" pitchFamily="34" charset="0"/>
              </a:rPr>
              <a:t>and if I have not appointed the </a:t>
            </a:r>
            <a:br>
              <a:rPr lang="en-US" sz="2400" b="1" dirty="0">
                <a:solidFill>
                  <a:schemeClr val="accent4">
                    <a:lumMod val="20000"/>
                    <a:lumOff val="80000"/>
                  </a:schemeClr>
                </a:solidFill>
                <a:latin typeface="Franklin Gothic Book" pitchFamily="34" charset="0"/>
              </a:rPr>
            </a:br>
            <a:r>
              <a:rPr lang="en-US" sz="2400" b="1" dirty="0">
                <a:solidFill>
                  <a:schemeClr val="accent4">
                    <a:lumMod val="20000"/>
                    <a:lumOff val="80000"/>
                  </a:schemeClr>
                </a:solidFill>
                <a:latin typeface="Franklin Gothic Book" pitchFamily="34" charset="0"/>
              </a:rPr>
              <a:t>ordinances of heaven and earth;</a:t>
            </a:r>
          </a:p>
          <a:p>
            <a:r>
              <a:rPr lang="en-US" sz="2400" b="1" dirty="0">
                <a:solidFill>
                  <a:schemeClr val="accent4">
                    <a:lumMod val="20000"/>
                    <a:lumOff val="80000"/>
                  </a:schemeClr>
                </a:solidFill>
                <a:latin typeface="Franklin Gothic Book" pitchFamily="34" charset="0"/>
              </a:rPr>
              <a:t>26  Then will I cast away the seed of Jacob and David my servant, so that I will not take any of his seed to be rulers over the seed of Abraham, Isaac, and Jacob: for I will cause their captivity to return, and have mercy on them.</a:t>
            </a:r>
            <a:endParaRPr lang="en-US" sz="2400" b="1" i="1" dirty="0">
              <a:solidFill>
                <a:schemeClr val="accent4">
                  <a:lumMod val="20000"/>
                  <a:lumOff val="80000"/>
                </a:schemeClr>
              </a:solidFill>
              <a:latin typeface="Franklin Gothic Book" pitchFamily="34" charset="0"/>
            </a:endParaRPr>
          </a:p>
          <a:p>
            <a:endParaRPr lang="en-US" sz="2200" dirty="0"/>
          </a:p>
        </p:txBody>
      </p:sp>
      <p:pic>
        <p:nvPicPr>
          <p:cNvPr id="22" name="Graphic 7" descr="Head with gears">
            <a:extLst>
              <a:ext uri="{FF2B5EF4-FFF2-40B4-BE49-F238E27FC236}">
                <a16:creationId xmlns:a16="http://schemas.microsoft.com/office/drawing/2014/main" id="{0AE1AD54-5354-40C5-84F0-7FD435CF2FF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5361" y="5838552"/>
            <a:ext cx="850214" cy="850214"/>
          </a:xfrm>
          <a:prstGeom prst="rect">
            <a:avLst/>
          </a:prstGeom>
        </p:spPr>
      </p:pic>
      <p:sp>
        <p:nvSpPr>
          <p:cNvPr id="23"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2282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bg1"/>
                </a:solidFill>
              </a:rPr>
              <a:pPr/>
              <a:t>37</a:t>
            </a:fld>
            <a:endParaRPr lang="en-US" dirty="0">
              <a:solidFill>
                <a:schemeClr val="bg1"/>
              </a:solidFill>
            </a:endParaRPr>
          </a:p>
        </p:txBody>
      </p:sp>
      <p:sp>
        <p:nvSpPr>
          <p:cNvPr id="24" name="TextBox 23">
            <a:extLst>
              <a:ext uri="{FF2B5EF4-FFF2-40B4-BE49-F238E27FC236}">
                <a16:creationId xmlns:a16="http://schemas.microsoft.com/office/drawing/2014/main" id="{EF7FFCC9-A22D-4F84-8A9E-2FE174D8018B}"/>
              </a:ext>
            </a:extLst>
          </p:cNvPr>
          <p:cNvSpPr txBox="1"/>
          <p:nvPr/>
        </p:nvSpPr>
        <p:spPr>
          <a:xfrm>
            <a:off x="4953000" y="5512690"/>
            <a:ext cx="6949440" cy="1261884"/>
          </a:xfrm>
          <a:prstGeom prst="rect">
            <a:avLst/>
          </a:prstGeom>
          <a:noFill/>
        </p:spPr>
        <p:txBody>
          <a:bodyPr wrap="square" rtlCol="0">
            <a:spAutoFit/>
            <a:scene3d>
              <a:camera prst="orthographicFront"/>
              <a:lightRig rig="threePt" dir="t"/>
            </a:scene3d>
            <a:sp3d extrusionH="57150">
              <a:bevelT w="38100" h="38100"/>
            </a:sp3d>
          </a:bodyPr>
          <a:lstStyle/>
          <a:p>
            <a:r>
              <a:rPr lang="en-US" sz="4000" b="1" dirty="0">
                <a:solidFill>
                  <a:srgbClr val="FFC000"/>
                </a:solidFill>
                <a:latin typeface="Franklin Gothic Book" pitchFamily="34" charset="0"/>
                <a:cs typeface="Aharoni" panose="02010803020104030203" pitchFamily="2" charset="-79"/>
              </a:rPr>
              <a:t>Q</a:t>
            </a:r>
            <a:r>
              <a:rPr lang="en-US" sz="4000" b="1" u="sng" dirty="0">
                <a:solidFill>
                  <a:srgbClr val="FFC000"/>
                </a:solidFill>
                <a:latin typeface="Franklin Gothic Book" pitchFamily="34" charset="0"/>
                <a:cs typeface="Aharoni" panose="02010803020104030203" pitchFamily="2" charset="-79"/>
              </a:rPr>
              <a:t>uestion</a:t>
            </a:r>
            <a:r>
              <a:rPr lang="en-US" sz="4000" b="1" dirty="0">
                <a:solidFill>
                  <a:srgbClr val="FFC000"/>
                </a:solidFill>
                <a:latin typeface="Franklin Gothic Book" pitchFamily="34" charset="0"/>
                <a:cs typeface="Aharoni" panose="02010803020104030203" pitchFamily="2" charset="-79"/>
              </a:rPr>
              <a:t>:</a:t>
            </a:r>
            <a:r>
              <a:rPr lang="en-US" sz="3600" b="1" dirty="0">
                <a:solidFill>
                  <a:srgbClr val="FFC000"/>
                </a:solidFill>
                <a:latin typeface="Franklin Gothic Book" pitchFamily="34" charset="0"/>
                <a:cs typeface="Aharoni" panose="02010803020104030203" pitchFamily="2" charset="-79"/>
              </a:rPr>
              <a:t>  What are Job and </a:t>
            </a:r>
            <a:br>
              <a:rPr lang="en-US" sz="3600" b="1" dirty="0">
                <a:solidFill>
                  <a:srgbClr val="FFC000"/>
                </a:solidFill>
                <a:latin typeface="Franklin Gothic Book" pitchFamily="34" charset="0"/>
                <a:cs typeface="Aharoni" panose="02010803020104030203" pitchFamily="2" charset="-79"/>
              </a:rPr>
            </a:br>
            <a:r>
              <a:rPr lang="en-US" sz="3600" b="1" dirty="0">
                <a:solidFill>
                  <a:srgbClr val="FFC000"/>
                </a:solidFill>
                <a:latin typeface="Franklin Gothic Book" pitchFamily="34" charset="0"/>
                <a:cs typeface="Aharoni" panose="02010803020104030203" pitchFamily="2" charset="-79"/>
              </a:rPr>
              <a:t>                    Jeremiah referring to?</a:t>
            </a:r>
          </a:p>
        </p:txBody>
      </p:sp>
    </p:spTree>
    <p:extLst>
      <p:ext uri="{BB962C8B-B14F-4D97-AF65-F5344CB8AC3E}">
        <p14:creationId xmlns:p14="http://schemas.microsoft.com/office/powerpoint/2010/main" val="1212788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20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20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fade">
                                      <p:cBhvr>
                                        <p:cTn id="27" dur="2000"/>
                                        <p:tgtEl>
                                          <p:spTgt spid="21">
                                            <p:txEl>
                                              <p:pRg st="3" end="3"/>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2500"/>
                            </p:stCondLst>
                            <p:childTnLst>
                              <p:par>
                                <p:cTn id="33" presetID="26" presetClass="emph" presetSubtype="0" fill="hold" nodeType="afterEffect">
                                  <p:stCondLst>
                                    <p:cond delay="0"/>
                                  </p:stCondLst>
                                  <p:childTnLst>
                                    <p:animEffect transition="out" filter="fade">
                                      <p:cBhvr>
                                        <p:cTn id="34" dur="500" tmFilter="0, 0; .2, .5; .8, .5; 1, 0"/>
                                        <p:tgtEl>
                                          <p:spTgt spid="22"/>
                                        </p:tgtEl>
                                      </p:cBhvr>
                                    </p:animEffect>
                                    <p:animScale>
                                      <p:cBhvr>
                                        <p:cTn id="35" dur="250" autoRev="1" fill="hold"/>
                                        <p:tgtEl>
                                          <p:spTgt spid="2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dvAuto="100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26"/>
          <p:cNvSpPr>
            <a:spLocks noChangeArrowheads="1"/>
          </p:cNvSpPr>
          <p:nvPr/>
        </p:nvSpPr>
        <p:spPr bwMode="auto">
          <a:xfrm>
            <a:off x="1" y="3175"/>
            <a:ext cx="12219356" cy="6876439"/>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5"/>
          <p:cNvSpPr>
            <a:spLocks noEditPoints="1"/>
          </p:cNvSpPr>
          <p:nvPr/>
        </p:nvSpPr>
        <p:spPr bwMode="auto">
          <a:xfrm>
            <a:off x="714758" y="947676"/>
            <a:ext cx="5256460" cy="6898536"/>
          </a:xfrm>
          <a:custGeom>
            <a:avLst/>
            <a:gdLst>
              <a:gd name="T0" fmla="*/ 822 w 1381"/>
              <a:gd name="T1" fmla="*/ 75 h 1810"/>
              <a:gd name="T2" fmla="*/ 69 w 1381"/>
              <a:gd name="T3" fmla="*/ 560 h 1810"/>
              <a:gd name="T4" fmla="*/ 473 w 1381"/>
              <a:gd name="T5" fmla="*/ 1292 h 1810"/>
              <a:gd name="T6" fmla="*/ 455 w 1381"/>
              <a:gd name="T7" fmla="*/ 1330 h 1810"/>
              <a:gd name="T8" fmla="*/ 344 w 1381"/>
              <a:gd name="T9" fmla="*/ 1810 h 1810"/>
              <a:gd name="T10" fmla="*/ 535 w 1381"/>
              <a:gd name="T11" fmla="*/ 1810 h 1810"/>
              <a:gd name="T12" fmla="*/ 634 w 1381"/>
              <a:gd name="T13" fmla="*/ 1369 h 1810"/>
              <a:gd name="T14" fmla="*/ 633 w 1381"/>
              <a:gd name="T15" fmla="*/ 1327 h 1810"/>
              <a:gd name="T16" fmla="*/ 1306 w 1381"/>
              <a:gd name="T17" fmla="*/ 831 h 1810"/>
              <a:gd name="T18" fmla="*/ 822 w 1381"/>
              <a:gd name="T19" fmla="*/ 75 h 1810"/>
              <a:gd name="T20" fmla="*/ 1241 w 1381"/>
              <a:gd name="T21" fmla="*/ 816 h 1810"/>
              <a:gd name="T22" fmla="*/ 566 w 1381"/>
              <a:gd name="T23" fmla="*/ 1250 h 1810"/>
              <a:gd name="T24" fmla="*/ 133 w 1381"/>
              <a:gd name="T25" fmla="*/ 573 h 1810"/>
              <a:gd name="T26" fmla="*/ 809 w 1381"/>
              <a:gd name="T27" fmla="*/ 140 h 1810"/>
              <a:gd name="T28" fmla="*/ 1241 w 1381"/>
              <a:gd name="T29" fmla="*/ 816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1" h="1810">
                <a:moveTo>
                  <a:pt x="822" y="75"/>
                </a:moveTo>
                <a:cubicBezTo>
                  <a:pt x="481" y="0"/>
                  <a:pt x="144" y="217"/>
                  <a:pt x="69" y="560"/>
                </a:cubicBezTo>
                <a:cubicBezTo>
                  <a:pt x="0" y="875"/>
                  <a:pt x="178" y="1186"/>
                  <a:pt x="473" y="1292"/>
                </a:cubicBezTo>
                <a:cubicBezTo>
                  <a:pt x="464" y="1303"/>
                  <a:pt x="458" y="1315"/>
                  <a:pt x="455" y="1330"/>
                </a:cubicBezTo>
                <a:cubicBezTo>
                  <a:pt x="455" y="1330"/>
                  <a:pt x="400" y="1566"/>
                  <a:pt x="344" y="1810"/>
                </a:cubicBezTo>
                <a:cubicBezTo>
                  <a:pt x="535" y="1810"/>
                  <a:pt x="535" y="1810"/>
                  <a:pt x="535" y="1810"/>
                </a:cubicBezTo>
                <a:cubicBezTo>
                  <a:pt x="579" y="1617"/>
                  <a:pt x="621" y="1429"/>
                  <a:pt x="634" y="1369"/>
                </a:cubicBezTo>
                <a:cubicBezTo>
                  <a:pt x="637" y="1355"/>
                  <a:pt x="637" y="1341"/>
                  <a:pt x="633" y="1327"/>
                </a:cubicBezTo>
                <a:cubicBezTo>
                  <a:pt x="946" y="1355"/>
                  <a:pt x="1237" y="1146"/>
                  <a:pt x="1306" y="831"/>
                </a:cubicBezTo>
                <a:cubicBezTo>
                  <a:pt x="1381" y="488"/>
                  <a:pt x="1164" y="150"/>
                  <a:pt x="822" y="75"/>
                </a:cubicBezTo>
                <a:close/>
                <a:moveTo>
                  <a:pt x="1241" y="816"/>
                </a:moveTo>
                <a:cubicBezTo>
                  <a:pt x="1175" y="1123"/>
                  <a:pt x="872" y="1318"/>
                  <a:pt x="566" y="1250"/>
                </a:cubicBezTo>
                <a:cubicBezTo>
                  <a:pt x="260" y="1183"/>
                  <a:pt x="66" y="881"/>
                  <a:pt x="133" y="573"/>
                </a:cubicBezTo>
                <a:cubicBezTo>
                  <a:pt x="200" y="267"/>
                  <a:pt x="503" y="73"/>
                  <a:pt x="809" y="140"/>
                </a:cubicBezTo>
                <a:cubicBezTo>
                  <a:pt x="1115" y="207"/>
                  <a:pt x="1308" y="510"/>
                  <a:pt x="1241" y="816"/>
                </a:cubicBezTo>
                <a:close/>
              </a:path>
            </a:pathLst>
          </a:custGeom>
          <a:solidFill>
            <a:srgbClr val="191818"/>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round/>
                <a:headEnd/>
                <a:tailEnd/>
              </a14:hiddenLine>
            </a:ext>
          </a:extLst>
        </p:spPr>
        <p:txBody>
          <a:bodyPr vert="horz" wrap="square" lIns="103649" tIns="51824" rIns="103649" bIns="51824"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val 227"/>
          <p:cNvSpPr>
            <a:spLocks noChangeArrowheads="1"/>
          </p:cNvSpPr>
          <p:nvPr/>
        </p:nvSpPr>
        <p:spPr bwMode="auto">
          <a:xfrm>
            <a:off x="1193131" y="1444049"/>
            <a:ext cx="4271629" cy="4283684"/>
          </a:xfrm>
          <a:prstGeom prst="ellipse">
            <a:avLst/>
          </a:prstGeom>
          <a:solidFill>
            <a:schemeClr val="accent2">
              <a:lumMod val="75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228"/>
          <p:cNvSpPr>
            <a:spLocks noChangeArrowheads="1"/>
          </p:cNvSpPr>
          <p:nvPr/>
        </p:nvSpPr>
        <p:spPr bwMode="auto">
          <a:xfrm>
            <a:off x="1760029" y="2024510"/>
            <a:ext cx="3133305" cy="3135865"/>
          </a:xfrm>
          <a:prstGeom prst="ellipse">
            <a:avLst/>
          </a:prstGeom>
          <a:solidFill>
            <a:schemeClr val="accent2"/>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val 229"/>
          <p:cNvSpPr>
            <a:spLocks noChangeArrowheads="1"/>
          </p:cNvSpPr>
          <p:nvPr/>
        </p:nvSpPr>
        <p:spPr bwMode="auto">
          <a:xfrm>
            <a:off x="2367324" y="2632302"/>
            <a:ext cx="1936312" cy="1937893"/>
          </a:xfrm>
          <a:prstGeom prst="ellipse">
            <a:avLst/>
          </a:prstGeom>
          <a:solidFill>
            <a:schemeClr val="accent2">
              <a:lumMod val="60000"/>
              <a:lumOff val="4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Oval 230"/>
          <p:cNvSpPr>
            <a:spLocks noChangeArrowheads="1"/>
          </p:cNvSpPr>
          <p:nvPr/>
        </p:nvSpPr>
        <p:spPr bwMode="auto">
          <a:xfrm>
            <a:off x="2939418" y="3204863"/>
            <a:ext cx="800932" cy="801587"/>
          </a:xfrm>
          <a:prstGeom prst="ellipse">
            <a:avLst/>
          </a:prstGeom>
          <a:solidFill>
            <a:schemeClr val="accent2">
              <a:lumMod val="40000"/>
              <a:lumOff val="60000"/>
            </a:schemeClr>
          </a:solidFill>
          <a:ln>
            <a:noFill/>
          </a:ln>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290"/>
          <p:cNvSpPr>
            <a:spLocks/>
          </p:cNvSpPr>
          <p:nvPr/>
        </p:nvSpPr>
        <p:spPr bwMode="auto">
          <a:xfrm>
            <a:off x="3470839" y="1331536"/>
            <a:ext cx="5183819" cy="2058397"/>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1315 w 11315"/>
              <a:gd name="connsiteY0" fmla="*/ 588 h 17198"/>
              <a:gd name="connsiteX1" fmla="*/ 4348 w 11315"/>
              <a:gd name="connsiteY1" fmla="*/ 588 h 17198"/>
              <a:gd name="connsiteX2" fmla="*/ 0 w 11315"/>
              <a:gd name="connsiteY2" fmla="*/ 17198 h 17198"/>
              <a:gd name="connsiteX3" fmla="*/ 4232 w 11315"/>
              <a:gd name="connsiteY3" fmla="*/ 0 h 17198"/>
              <a:gd name="connsiteX4" fmla="*/ 11315 w 11315"/>
              <a:gd name="connsiteY4" fmla="*/ 0 h 17198"/>
              <a:gd name="connsiteX5" fmla="*/ 11315 w 11315"/>
              <a:gd name="connsiteY5" fmla="*/ 588 h 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 h="17198">
                <a:moveTo>
                  <a:pt x="11315" y="588"/>
                </a:moveTo>
                <a:lnTo>
                  <a:pt x="4348" y="588"/>
                </a:lnTo>
                <a:lnTo>
                  <a:pt x="0" y="17198"/>
                </a:lnTo>
                <a:lnTo>
                  <a:pt x="4232" y="0"/>
                </a:lnTo>
                <a:lnTo>
                  <a:pt x="11315" y="0"/>
                </a:lnTo>
                <a:lnTo>
                  <a:pt x="11315"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290"/>
          <p:cNvSpPr>
            <a:spLocks/>
          </p:cNvSpPr>
          <p:nvPr/>
        </p:nvSpPr>
        <p:spPr bwMode="auto">
          <a:xfrm>
            <a:off x="4039694" y="2731320"/>
            <a:ext cx="4925889" cy="421541"/>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10752 w 10752"/>
              <a:gd name="connsiteY0" fmla="*/ 588 h 3522"/>
              <a:gd name="connsiteX1" fmla="*/ 3785 w 10752"/>
              <a:gd name="connsiteY1" fmla="*/ 588 h 3522"/>
              <a:gd name="connsiteX2" fmla="*/ 0 w 10752"/>
              <a:gd name="connsiteY2" fmla="*/ 3522 h 3522"/>
              <a:gd name="connsiteX3" fmla="*/ 3669 w 10752"/>
              <a:gd name="connsiteY3" fmla="*/ 0 h 3522"/>
              <a:gd name="connsiteX4" fmla="*/ 10752 w 10752"/>
              <a:gd name="connsiteY4" fmla="*/ 0 h 3522"/>
              <a:gd name="connsiteX5" fmla="*/ 10752 w 10752"/>
              <a:gd name="connsiteY5" fmla="*/ 588 h 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2" h="3522">
                <a:moveTo>
                  <a:pt x="10752" y="588"/>
                </a:moveTo>
                <a:lnTo>
                  <a:pt x="3785" y="588"/>
                </a:lnTo>
                <a:lnTo>
                  <a:pt x="0" y="3522"/>
                </a:lnTo>
                <a:lnTo>
                  <a:pt x="3669" y="0"/>
                </a:lnTo>
                <a:lnTo>
                  <a:pt x="10752" y="0"/>
                </a:lnTo>
                <a:lnTo>
                  <a:pt x="10752" y="588"/>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290"/>
          <p:cNvSpPr>
            <a:spLocks/>
          </p:cNvSpPr>
          <p:nvPr/>
        </p:nvSpPr>
        <p:spPr bwMode="auto">
          <a:xfrm>
            <a:off x="4450724" y="4361108"/>
            <a:ext cx="4470501" cy="584319"/>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9758 w 9758"/>
              <a:gd name="connsiteY0" fmla="*/ 4882 h 4882"/>
              <a:gd name="connsiteX1" fmla="*/ 2791 w 9758"/>
              <a:gd name="connsiteY1" fmla="*/ 4882 h 4882"/>
              <a:gd name="connsiteX2" fmla="*/ 0 w 9758"/>
              <a:gd name="connsiteY2" fmla="*/ 0 h 4882"/>
              <a:gd name="connsiteX3" fmla="*/ 2675 w 9758"/>
              <a:gd name="connsiteY3" fmla="*/ 4294 h 4882"/>
              <a:gd name="connsiteX4" fmla="*/ 9758 w 9758"/>
              <a:gd name="connsiteY4" fmla="*/ 4294 h 4882"/>
              <a:gd name="connsiteX5" fmla="*/ 9758 w 9758"/>
              <a:gd name="connsiteY5" fmla="*/ 4882 h 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 h="4882">
                <a:moveTo>
                  <a:pt x="9758" y="4882"/>
                </a:moveTo>
                <a:lnTo>
                  <a:pt x="2791" y="4882"/>
                </a:lnTo>
                <a:lnTo>
                  <a:pt x="0" y="0"/>
                </a:lnTo>
                <a:lnTo>
                  <a:pt x="2675" y="4294"/>
                </a:lnTo>
                <a:lnTo>
                  <a:pt x="9758" y="4294"/>
                </a:lnTo>
                <a:lnTo>
                  <a:pt x="9758" y="4882"/>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290"/>
          <p:cNvSpPr>
            <a:spLocks/>
          </p:cNvSpPr>
          <p:nvPr/>
        </p:nvSpPr>
        <p:spPr bwMode="auto">
          <a:xfrm>
            <a:off x="4171789" y="5259300"/>
            <a:ext cx="4482871" cy="953555"/>
          </a:xfrm>
          <a:custGeom>
            <a:avLst/>
            <a:gdLst>
              <a:gd name="T0" fmla="*/ 521 w 521"/>
              <a:gd name="T1" fmla="*/ 8 h 136"/>
              <a:gd name="T2" fmla="*/ 158 w 521"/>
              <a:gd name="T3" fmla="*/ 8 h 136"/>
              <a:gd name="T4" fmla="*/ 0 w 521"/>
              <a:gd name="T5" fmla="*/ 136 h 136"/>
              <a:gd name="T6" fmla="*/ 152 w 521"/>
              <a:gd name="T7" fmla="*/ 0 h 136"/>
              <a:gd name="T8" fmla="*/ 521 w 521"/>
              <a:gd name="T9" fmla="*/ 0 h 136"/>
              <a:gd name="T10" fmla="*/ 521 w 521"/>
              <a:gd name="T11" fmla="*/ 8 h 136"/>
              <a:gd name="connsiteX0" fmla="*/ 9785 w 9785"/>
              <a:gd name="connsiteY0" fmla="*/ 7967 h 7967"/>
              <a:gd name="connsiteX1" fmla="*/ 2818 w 9785"/>
              <a:gd name="connsiteY1" fmla="*/ 7967 h 7967"/>
              <a:gd name="connsiteX2" fmla="*/ 0 w 9785"/>
              <a:gd name="connsiteY2" fmla="*/ 0 h 7967"/>
              <a:gd name="connsiteX3" fmla="*/ 2702 w 9785"/>
              <a:gd name="connsiteY3" fmla="*/ 7379 h 7967"/>
              <a:gd name="connsiteX4" fmla="*/ 9785 w 9785"/>
              <a:gd name="connsiteY4" fmla="*/ 7379 h 7967"/>
              <a:gd name="connsiteX5" fmla="*/ 9785 w 9785"/>
              <a:gd name="connsiteY5" fmla="*/ 7967 h 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 h="7967">
                <a:moveTo>
                  <a:pt x="9785" y="7967"/>
                </a:moveTo>
                <a:lnTo>
                  <a:pt x="2818" y="7967"/>
                </a:lnTo>
                <a:lnTo>
                  <a:pt x="0" y="0"/>
                </a:lnTo>
                <a:lnTo>
                  <a:pt x="2702" y="7379"/>
                </a:lnTo>
                <a:lnTo>
                  <a:pt x="9785" y="7379"/>
                </a:lnTo>
                <a:lnTo>
                  <a:pt x="9785" y="7967"/>
                </a:lnTo>
                <a:close/>
              </a:path>
            </a:pathLst>
          </a:custGeom>
          <a:solidFill>
            <a:schemeClr val="bg1"/>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vert="horz" wrap="square" lIns="77736" tIns="38867" rIns="77736" bIns="38867" numCol="1" anchor="t" anchorCtr="0" compatLnSpc="1">
            <a:prstTxWarp prst="textNoShape">
              <a:avLst/>
            </a:prstTxWarp>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5518237" y="747818"/>
            <a:ext cx="6673763" cy="653138"/>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Job &amp; Isaiah speak of hypocritical people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changing the night into day.</a:t>
            </a:r>
          </a:p>
        </p:txBody>
      </p:sp>
      <p:sp>
        <p:nvSpPr>
          <p:cNvPr id="49" name="TextBox 48"/>
          <p:cNvSpPr txBox="1"/>
          <p:nvPr/>
        </p:nvSpPr>
        <p:spPr>
          <a:xfrm>
            <a:off x="192876" y="84391"/>
            <a:ext cx="7034297" cy="638204"/>
          </a:xfrm>
          <a:prstGeom prst="rect">
            <a:avLst/>
          </a:prstGeom>
          <a:noFill/>
          <a:scene3d>
            <a:camera prst="orthographicFront"/>
            <a:lightRig rig="threePt" dir="t"/>
          </a:scene3d>
          <a:sp3d>
            <a:bevelT/>
          </a:sp3d>
        </p:spPr>
        <p:txBody>
          <a:bodyPr wrap="square" lIns="103649" tIns="51824" rIns="103649" bIns="51824"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Closer Look:  </a:t>
            </a:r>
            <a:r>
              <a:rPr kumimoji="0" lang="en-US" sz="34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Did you notice:</a:t>
            </a:r>
          </a:p>
        </p:txBody>
      </p:sp>
      <p:sp>
        <p:nvSpPr>
          <p:cNvPr id="17" name="TextBox 16"/>
          <p:cNvSpPr txBox="1"/>
          <p:nvPr/>
        </p:nvSpPr>
        <p:spPr>
          <a:xfrm>
            <a:off x="5742672" y="2131599"/>
            <a:ext cx="6449328" cy="653138"/>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Ecclesiastes, Solomon declares that all things under the sun have already been. (Truth &amp; error?)</a:t>
            </a:r>
          </a:p>
        </p:txBody>
      </p:sp>
      <p:sp>
        <p:nvSpPr>
          <p:cNvPr id="18" name="TextBox 17"/>
          <p:cNvSpPr txBox="1"/>
          <p:nvPr/>
        </p:nvSpPr>
        <p:spPr>
          <a:xfrm>
            <a:off x="5755117" y="3443092"/>
            <a:ext cx="6445759" cy="1515105"/>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know that a man cannot physically manipulate the length of a day; only Yahusha can do this.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 every detail about His worship days are part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 His everlasting covenant.  </a:t>
            </a:r>
            <a:b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867"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 the verses from Jeremiah on the next slide.)</a:t>
            </a:r>
          </a:p>
        </p:txBody>
      </p:sp>
      <p:sp>
        <p:nvSpPr>
          <p:cNvPr id="19" name="TextBox 18"/>
          <p:cNvSpPr txBox="1"/>
          <p:nvPr/>
        </p:nvSpPr>
        <p:spPr>
          <a:xfrm>
            <a:off x="5386667" y="5402531"/>
            <a:ext cx="6790093" cy="817157"/>
          </a:xfrm>
          <a:prstGeom prst="rect">
            <a:avLst/>
          </a:prstGeom>
          <a:noFill/>
          <a:scene3d>
            <a:camera prst="orthographicFront"/>
            <a:lightRig rig="threePt" dir="t"/>
          </a:scene3d>
          <a:sp3d>
            <a:bevelT/>
          </a:sp3d>
        </p:spPr>
        <p:txBody>
          <a:bodyPr wrap="square" lIns="77736" tIns="38867" rIns="77736" bIns="38867" rtlCol="0">
            <a:spAutoFit/>
            <a:sp3d extrusionH="57150">
              <a:bevelT w="38100" h="38100"/>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lang="en-US" sz="2400" b="1" dirty="0">
                <a:solidFill>
                  <a:srgbClr val="002060"/>
                </a:solidFill>
                <a:latin typeface="Century Gothic" panose="020B0502020202020204" pitchFamily="34" charset="0"/>
              </a:rPr>
              <a:t>C</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man manipulate the borders that determine when day cycles begin and end?</a:t>
            </a:r>
          </a:p>
        </p:txBody>
      </p:sp>
      <p:sp>
        <p:nvSpPr>
          <p:cNvPr id="20"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38</a:t>
            </a:fld>
            <a:endParaRPr lang="en-US" dirty="0">
              <a:solidFill>
                <a:schemeClr val="tx1"/>
              </a:solidFill>
            </a:endParaRPr>
          </a:p>
        </p:txBody>
      </p:sp>
    </p:spTree>
    <p:extLst>
      <p:ext uri="{BB962C8B-B14F-4D97-AF65-F5344CB8AC3E}">
        <p14:creationId xmlns:p14="http://schemas.microsoft.com/office/powerpoint/2010/main" val="1668984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31"/>
                                        </p:tgtEl>
                                        <p:attrNameLst>
                                          <p:attrName>style.visibility</p:attrName>
                                        </p:attrNameLst>
                                      </p:cBhvr>
                                      <p:to>
                                        <p:strVal val="visible"/>
                                      </p:to>
                                    </p:set>
                                    <p:anim calcmode="lin" valueType="num">
                                      <p:cBhvr>
                                        <p:cTn id="7" dur="750" fill="hold"/>
                                        <p:tgtEl>
                                          <p:spTgt spid="31"/>
                                        </p:tgtEl>
                                        <p:attrNameLst>
                                          <p:attrName>ppt_w</p:attrName>
                                        </p:attrNameLst>
                                      </p:cBhvr>
                                      <p:tavLst>
                                        <p:tav tm="0">
                                          <p:val>
                                            <p:fltVal val="0"/>
                                          </p:val>
                                        </p:tav>
                                        <p:tav tm="100000">
                                          <p:val>
                                            <p:strVal val="#ppt_w"/>
                                          </p:val>
                                        </p:tav>
                                      </p:tavLst>
                                    </p:anim>
                                    <p:anim calcmode="lin" valueType="num">
                                      <p:cBhvr>
                                        <p:cTn id="8" dur="750" fill="hold"/>
                                        <p:tgtEl>
                                          <p:spTgt spid="31"/>
                                        </p:tgtEl>
                                        <p:attrNameLst>
                                          <p:attrName>ppt_h</p:attrName>
                                        </p:attrNameLst>
                                      </p:cBhvr>
                                      <p:tavLst>
                                        <p:tav tm="0">
                                          <p:val>
                                            <p:fltVal val="0"/>
                                          </p:val>
                                        </p:tav>
                                        <p:tav tm="100000">
                                          <p:val>
                                            <p:strVal val="#ppt_h"/>
                                          </p:val>
                                        </p:tav>
                                      </p:tavLst>
                                    </p:anim>
                                    <p:animEffect transition="in" filter="fade">
                                      <p:cBhvr>
                                        <p:cTn id="9" dur="750"/>
                                        <p:tgtEl>
                                          <p:spTgt spid="31"/>
                                        </p:tgtEl>
                                      </p:cBhvr>
                                    </p:animEffect>
                                  </p:childTnLst>
                                </p:cTn>
                              </p:par>
                            </p:childTnLst>
                          </p:cTn>
                        </p:par>
                        <p:par>
                          <p:cTn id="10" fill="hold">
                            <p:stCondLst>
                              <p:cond delay="1500"/>
                            </p:stCondLst>
                            <p:childTnLst>
                              <p:par>
                                <p:cTn id="11" presetID="22" presetClass="entr" presetSubtype="2"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2000"/>
                            </p:stCondLst>
                            <p:childTnLst>
                              <p:par>
                                <p:cTn id="15" presetID="10" presetClass="entr" presetSubtype="0" fill="hold" grpId="0" nodeType="afterEffect">
                                  <p:stCondLst>
                                    <p:cond delay="125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D6A7B3B-57CF-4CCD-B03D-04DAFEA32C54}"/>
              </a:ext>
            </a:extLst>
          </p:cNvPr>
          <p:cNvSpPr txBox="1">
            <a:spLocks/>
          </p:cNvSpPr>
          <p:nvPr/>
        </p:nvSpPr>
        <p:spPr>
          <a:xfrm>
            <a:off x="189669" y="3528942"/>
            <a:ext cx="11847092" cy="3262562"/>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rPr>
              <a:t>Jer 31:35-36   </a:t>
            </a:r>
            <a:r>
              <a:rPr kumimoji="0" lang="en-US" sz="2800" b="0" i="0" u="none" strike="noStrike" kern="1200" cap="none" spc="0" normalizeH="0" baseline="0" noProof="0" dirty="0">
                <a:ln>
                  <a:noFill/>
                </a:ln>
                <a:solidFill>
                  <a:schemeClr val="bg1"/>
                </a:solidFill>
                <a:effectLst/>
                <a:uLnTx/>
                <a:uFillTx/>
                <a:latin typeface="Calibri" panose="020F0502020204030204"/>
              </a:rPr>
              <a:t>Thus saith Yahuah, which giveth </a:t>
            </a:r>
            <a:r>
              <a:rPr kumimoji="0" lang="en-US" sz="2800" b="1" i="0" u="sng" strike="noStrike" kern="1200" cap="none" spc="0" normalizeH="0" baseline="0" noProof="0" dirty="0">
                <a:ln>
                  <a:noFill/>
                </a:ln>
                <a:solidFill>
                  <a:srgbClr val="FFC000"/>
                </a:solidFill>
                <a:effectLst/>
                <a:uLnTx/>
                <a:uFillTx/>
                <a:latin typeface="Calibri" panose="020F0502020204030204"/>
              </a:rPr>
              <a:t>the sun for a light by day</a:t>
            </a:r>
            <a:r>
              <a:rPr kumimoji="0" lang="en-US" sz="2800" b="0" i="0" u="none" strike="noStrike" kern="1200" cap="none" spc="0" normalizeH="0" baseline="0" noProof="0" dirty="0">
                <a:ln>
                  <a:noFill/>
                </a:ln>
                <a:solidFill>
                  <a:srgbClr val="FFC000"/>
                </a:solidFill>
                <a:effectLst/>
                <a:uLnTx/>
                <a:uFillTx/>
                <a:latin typeface="Calibri" panose="020F0502020204030204"/>
              </a:rPr>
              <a:t>, </a:t>
            </a:r>
            <a:br>
              <a:rPr kumimoji="0" lang="en-US" sz="2800" b="0" i="0" u="none" strike="noStrike" kern="1200" cap="none" spc="0" normalizeH="0" baseline="0" noProof="0" dirty="0">
                <a:ln>
                  <a:noFill/>
                </a:ln>
                <a:solidFill>
                  <a:srgbClr val="FFC000"/>
                </a:solidFill>
                <a:effectLst/>
                <a:uLnTx/>
                <a:uFillTx/>
                <a:latin typeface="Calibri" panose="020F0502020204030204"/>
              </a:rPr>
            </a:br>
            <a:r>
              <a:rPr kumimoji="0" lang="en-US" sz="2800" b="0" i="0" u="none" strike="noStrike" kern="1200" cap="none" spc="0" normalizeH="0" baseline="0" noProof="0" dirty="0">
                <a:ln>
                  <a:noFill/>
                </a:ln>
                <a:solidFill>
                  <a:schemeClr val="bg1"/>
                </a:solidFill>
                <a:effectLst/>
                <a:uLnTx/>
                <a:uFillTx/>
                <a:latin typeface="Calibri" panose="020F0502020204030204"/>
              </a:rPr>
              <a:t>and </a:t>
            </a:r>
            <a:r>
              <a:rPr kumimoji="0" lang="en-US" sz="2800" b="1" i="0" u="sng" strike="noStrike" kern="1200" cap="none" spc="0" normalizeH="0" baseline="0" noProof="0" dirty="0">
                <a:ln>
                  <a:noFill/>
                </a:ln>
                <a:solidFill>
                  <a:srgbClr val="002060"/>
                </a:solidFill>
                <a:effectLst>
                  <a:glow rad="127000">
                    <a:schemeClr val="bg1"/>
                  </a:glow>
                </a:effectLst>
                <a:uLnTx/>
                <a:uFillTx/>
                <a:latin typeface="Calibri" panose="020F0502020204030204"/>
              </a:rPr>
              <a:t>the ordinances of the moon</a:t>
            </a:r>
            <a:r>
              <a:rPr kumimoji="0" lang="en-US" sz="2800" b="1" i="0" strike="noStrike" kern="1200" cap="none" spc="0" normalizeH="0" baseline="0" noProof="0" dirty="0">
                <a:ln>
                  <a:noFill/>
                </a:ln>
                <a:solidFill>
                  <a:srgbClr val="002060"/>
                </a:solidFill>
                <a:effectLst>
                  <a:glow rad="127000">
                    <a:schemeClr val="bg1"/>
                  </a:glow>
                </a:effectLst>
                <a:uLnTx/>
                <a:uFillTx/>
                <a:latin typeface="Calibri" panose="020F0502020204030204"/>
              </a:rPr>
              <a:t> </a:t>
            </a:r>
            <a:r>
              <a:rPr kumimoji="0" lang="en-US" sz="2800" b="1" i="0"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and </a:t>
            </a:r>
            <a:r>
              <a:rPr kumimoji="0" lang="en-US" sz="2800" b="1" i="0" u="sng"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of the stars for a li</a:t>
            </a:r>
            <a:r>
              <a:rPr kumimoji="0" lang="en-US" sz="2800" b="1" i="0"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g</a:t>
            </a:r>
            <a:r>
              <a:rPr kumimoji="0" lang="en-US" sz="2800" b="1" i="0" u="sng"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ht by ni</a:t>
            </a:r>
            <a:r>
              <a:rPr kumimoji="0" lang="en-US" sz="2800" b="1" i="0"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g</a:t>
            </a:r>
            <a:r>
              <a:rPr kumimoji="0" lang="en-US" sz="2800" b="1" i="0" u="sng"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ht</a:t>
            </a:r>
            <a:r>
              <a:rPr kumimoji="0" lang="en-US" sz="2800" b="0" i="0" u="none" strike="noStrike" kern="1200" cap="none" spc="0" normalizeH="0" baseline="0" noProof="0" dirty="0">
                <a:ln>
                  <a:noFill/>
                </a:ln>
                <a:solidFill>
                  <a:srgbClr val="002060"/>
                </a:solidFill>
                <a:effectLst>
                  <a:glow rad="127000">
                    <a:schemeClr val="accent3">
                      <a:lumMod val="40000"/>
                      <a:lumOff val="60000"/>
                    </a:schemeClr>
                  </a:glow>
                </a:effectLst>
                <a:uLnTx/>
                <a:uFillTx/>
                <a:latin typeface="Calibri" panose="020F0502020204030204"/>
              </a:rPr>
              <a:t>, </a:t>
            </a:r>
            <a:br>
              <a:rPr kumimoji="0" lang="en-US" sz="2800" b="0" i="0" u="none" strike="noStrike" kern="1200" cap="none" spc="0" normalizeH="0" baseline="0" noProof="0" dirty="0">
                <a:ln>
                  <a:noFill/>
                </a:ln>
                <a:solidFill>
                  <a:srgbClr val="002060"/>
                </a:solidFill>
                <a:effectLst>
                  <a:glow rad="127000">
                    <a:schemeClr val="bg1"/>
                  </a:glow>
                </a:effectLst>
                <a:uLnTx/>
                <a:uFillTx/>
                <a:latin typeface="Calibri" panose="020F0502020204030204"/>
              </a:rPr>
            </a:br>
            <a:r>
              <a:rPr kumimoji="0" lang="en-US" sz="2800" b="1" i="0" u="sng" strike="noStrike" kern="1200" cap="none" spc="0" normalizeH="0" baseline="0" noProof="0" dirty="0">
                <a:ln>
                  <a:noFill/>
                </a:ln>
                <a:solidFill>
                  <a:srgbClr val="002060"/>
                </a:solidFill>
                <a:effectLst>
                  <a:glow rad="127000">
                    <a:schemeClr val="bg1"/>
                  </a:glow>
                </a:effectLst>
                <a:uLnTx/>
                <a:uFillTx/>
                <a:latin typeface="Calibri" panose="020F0502020204030204"/>
              </a:rPr>
              <a:t>which divideth the sea</a:t>
            </a:r>
            <a:r>
              <a:rPr kumimoji="0" lang="en-US" sz="2800" b="0" i="0" u="none" strike="noStrike" kern="1200" cap="none" spc="0" normalizeH="0" baseline="0" noProof="0" dirty="0">
                <a:ln>
                  <a:noFill/>
                </a:ln>
                <a:solidFill>
                  <a:schemeClr val="bg1"/>
                </a:solidFill>
                <a:effectLst/>
                <a:uLnTx/>
                <a:uFillTx/>
                <a:latin typeface="Calibri" panose="020F0502020204030204"/>
              </a:rPr>
              <a:t> when the waves thereof roar …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rPr>
              <a:t>36 </a:t>
            </a:r>
            <a:r>
              <a:rPr kumimoji="0" lang="en-US" sz="2800" b="0" i="0" u="none" strike="noStrike" kern="1200" cap="none" spc="0" normalizeH="0" baseline="0" noProof="0" dirty="0">
                <a:ln>
                  <a:noFill/>
                </a:ln>
                <a:solidFill>
                  <a:schemeClr val="bg1"/>
                </a:solidFill>
                <a:effectLst/>
                <a:uLnTx/>
                <a:uFillTx/>
                <a:latin typeface="Calibri" panose="020F0502020204030204"/>
              </a:rPr>
              <a:t> </a:t>
            </a:r>
            <a:r>
              <a:rPr kumimoji="0" lang="en-US" sz="2800" b="1" i="0" u="sng" strike="noStrike" kern="1200" cap="none" spc="0" normalizeH="0" baseline="0" noProof="0" dirty="0">
                <a:ln>
                  <a:noFill/>
                </a:ln>
                <a:solidFill>
                  <a:srgbClr val="7030A0"/>
                </a:solidFill>
                <a:effectLst>
                  <a:glow rad="127000">
                    <a:schemeClr val="bg2"/>
                  </a:glow>
                </a:effectLst>
                <a:uLnTx/>
                <a:uFillTx/>
                <a:latin typeface="Calibri" panose="020F0502020204030204"/>
              </a:rPr>
              <a:t>If</a:t>
            </a:r>
            <a:r>
              <a:rPr kumimoji="0" lang="en-US" sz="2800" b="1" i="0" strike="noStrike" kern="1200" cap="none" spc="0" normalizeH="0" baseline="0" noProof="0" dirty="0">
                <a:ln>
                  <a:noFill/>
                </a:ln>
                <a:solidFill>
                  <a:srgbClr val="C00000"/>
                </a:solidFill>
                <a:effectLst>
                  <a:glow rad="127000">
                    <a:schemeClr val="bg2"/>
                  </a:glow>
                </a:effectLst>
                <a:uLnTx/>
                <a:uFillTx/>
                <a:latin typeface="Calibri" panose="020F0502020204030204"/>
              </a:rPr>
              <a:t> </a:t>
            </a:r>
            <a:r>
              <a:rPr kumimoji="0" lang="en-US" sz="2800" b="1" i="0" u="sng" strike="noStrike" kern="1200" cap="none" spc="0" normalizeH="0" baseline="0" noProof="0" dirty="0">
                <a:ln>
                  <a:noFill/>
                </a:ln>
                <a:solidFill>
                  <a:srgbClr val="C00000"/>
                </a:solidFill>
                <a:effectLst>
                  <a:glow rad="127000">
                    <a:schemeClr val="bg2"/>
                  </a:glow>
                </a:effectLst>
                <a:uLnTx/>
                <a:uFillTx/>
                <a:latin typeface="Calibri" panose="020F0502020204030204"/>
              </a:rPr>
              <a:t>those ordinances de</a:t>
            </a:r>
            <a:r>
              <a:rPr kumimoji="0" lang="en-US" sz="2800" b="1" i="0" strike="noStrike" kern="1200" cap="none" spc="0" normalizeH="0" baseline="0" noProof="0" dirty="0">
                <a:ln>
                  <a:noFill/>
                </a:ln>
                <a:solidFill>
                  <a:srgbClr val="C00000"/>
                </a:solidFill>
                <a:effectLst>
                  <a:glow rad="127000">
                    <a:schemeClr val="bg2"/>
                  </a:glow>
                </a:effectLst>
                <a:uLnTx/>
                <a:uFillTx/>
                <a:latin typeface="Calibri" panose="020F0502020204030204"/>
              </a:rPr>
              <a:t>p</a:t>
            </a:r>
            <a:r>
              <a:rPr kumimoji="0" lang="en-US" sz="2800" b="1" i="0" u="sng" strike="noStrike" kern="1200" cap="none" spc="0" normalizeH="0" baseline="0" noProof="0" dirty="0">
                <a:ln>
                  <a:noFill/>
                </a:ln>
                <a:solidFill>
                  <a:srgbClr val="C00000"/>
                </a:solidFill>
                <a:effectLst>
                  <a:glow rad="127000">
                    <a:schemeClr val="bg2"/>
                  </a:glow>
                </a:effectLst>
                <a:uLnTx/>
                <a:uFillTx/>
                <a:latin typeface="Calibri" panose="020F0502020204030204"/>
              </a:rPr>
              <a:t>art from before me</a:t>
            </a:r>
            <a:r>
              <a:rPr kumimoji="0" lang="en-US" sz="2800" b="0" i="0" u="none" strike="noStrike" kern="1200" cap="none" spc="0" normalizeH="0" baseline="0" noProof="0" dirty="0">
                <a:ln>
                  <a:noFill/>
                </a:ln>
                <a:solidFill>
                  <a:srgbClr val="C00000"/>
                </a:solidFill>
                <a:effectLst>
                  <a:glow rad="127000">
                    <a:schemeClr val="bg2"/>
                  </a:glow>
                </a:effectLst>
                <a:uLnTx/>
                <a:uFillTx/>
                <a:latin typeface="Calibri" panose="020F0502020204030204"/>
              </a:rPr>
              <a:t>, </a:t>
            </a:r>
            <a:r>
              <a:rPr kumimoji="0" lang="en-US" sz="2800" b="0" i="0" u="none" strike="noStrike" kern="1200" cap="none" spc="0" normalizeH="0" baseline="0" noProof="0" dirty="0">
                <a:ln>
                  <a:noFill/>
                </a:ln>
                <a:solidFill>
                  <a:schemeClr val="bg1"/>
                </a:solidFill>
                <a:effectLst/>
                <a:uLnTx/>
                <a:uFillTx/>
                <a:latin typeface="Calibri" panose="020F0502020204030204"/>
              </a:rPr>
              <a:t>saith Yahuah, </a:t>
            </a:r>
            <a:r>
              <a:rPr kumimoji="0" lang="en-US" sz="2800" b="1" i="0" u="sng" strike="noStrike" kern="1200" cap="none" spc="0" normalizeH="0" baseline="0" noProof="0" dirty="0">
                <a:ln>
                  <a:noFill/>
                </a:ln>
                <a:solidFill>
                  <a:srgbClr val="7030A0"/>
                </a:solidFill>
                <a:effectLst>
                  <a:glow rad="127000">
                    <a:schemeClr val="bg1"/>
                  </a:glow>
                </a:effectLst>
                <a:uLnTx/>
                <a:uFillTx/>
                <a:latin typeface="Calibri" panose="020F0502020204030204"/>
              </a:rPr>
              <a:t>then</a:t>
            </a:r>
            <a:r>
              <a:rPr kumimoji="0" lang="en-US" sz="2800" b="0" i="0" u="none" strike="noStrike" kern="1200" cap="none" spc="0" normalizeH="0" baseline="0" noProof="0" dirty="0">
                <a:ln>
                  <a:noFill/>
                </a:ln>
                <a:solidFill>
                  <a:schemeClr val="bg1"/>
                </a:solidFill>
                <a:effectLst/>
                <a:uLnTx/>
                <a:uFillTx/>
                <a:latin typeface="Calibri" panose="020F0502020204030204"/>
              </a:rPr>
              <a:t> the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50"/>
                </a:solidFill>
                <a:effectLst>
                  <a:glow rad="127000">
                    <a:schemeClr val="bg1"/>
                  </a:glow>
                </a:effectLst>
                <a:uLnTx/>
                <a:uFillTx/>
                <a:latin typeface="Calibri" panose="020F0502020204030204"/>
              </a:rPr>
              <a:t>seed of Israel</a:t>
            </a:r>
            <a:r>
              <a:rPr kumimoji="0" lang="en-US" sz="2800" b="0" i="0" u="none" strike="noStrike" kern="1200" cap="none" spc="0" normalizeH="0" baseline="0" noProof="0" dirty="0">
                <a:ln>
                  <a:noFill/>
                </a:ln>
                <a:solidFill>
                  <a:srgbClr val="00B050"/>
                </a:solidFill>
                <a:effectLst/>
                <a:uLnTx/>
                <a:uFillTx/>
                <a:latin typeface="Calibri" panose="020F0502020204030204"/>
              </a:rPr>
              <a:t> </a:t>
            </a:r>
            <a:r>
              <a:rPr kumimoji="0" lang="en-US" sz="2800" b="0" i="0" u="none" strike="noStrike" kern="1200" cap="none" spc="0" normalizeH="0" baseline="0" noProof="0" dirty="0">
                <a:ln>
                  <a:noFill/>
                </a:ln>
                <a:solidFill>
                  <a:schemeClr val="bg1"/>
                </a:solidFill>
                <a:effectLst/>
                <a:uLnTx/>
                <a:uFillTx/>
                <a:latin typeface="Calibri" panose="020F0502020204030204"/>
              </a:rPr>
              <a:t>also shall </a:t>
            </a:r>
            <a:r>
              <a:rPr kumimoji="0" lang="en-US" sz="2800" b="1" i="0" u="none" strike="noStrike" kern="1200" cap="none" spc="0" normalizeH="0" baseline="0" noProof="0" dirty="0">
                <a:ln>
                  <a:noFill/>
                </a:ln>
                <a:solidFill>
                  <a:schemeClr val="bg1"/>
                </a:solidFill>
                <a:effectLst/>
                <a:uLnTx/>
                <a:uFillTx/>
                <a:latin typeface="Calibri" panose="020F0502020204030204"/>
              </a:rPr>
              <a:t>cease from being a nation before me for ever</a:t>
            </a:r>
            <a:r>
              <a:rPr kumimoji="0" lang="en-US" sz="2800" b="0" i="0" u="none" strike="noStrike" kern="1200" cap="none" spc="0" normalizeH="0" baseline="0" noProof="0" dirty="0">
                <a:ln>
                  <a:noFill/>
                </a:ln>
                <a:solidFill>
                  <a:schemeClr val="bg1"/>
                </a:solidFill>
                <a:effectLst/>
                <a:uLnTx/>
                <a:uFillTx/>
                <a:latin typeface="Calibri" panose="020F0502020204030204"/>
              </a:rPr>
              <a:t>. </a:t>
            </a:r>
            <a:r>
              <a:rPr kumimoji="0" lang="en-US" sz="2800" b="0" i="1" u="none" strike="noStrike" kern="1200" cap="none" spc="0" normalizeH="0" baseline="0" noProof="0" dirty="0">
                <a:ln>
                  <a:noFill/>
                </a:ln>
                <a:solidFill>
                  <a:schemeClr val="bg1"/>
                </a:solidFill>
                <a:effectLst/>
                <a:uLnTx/>
                <a:uFillTx/>
                <a:latin typeface="Calibri" panose="020F0502020204030204"/>
              </a:rPr>
              <a:t>(KJV)</a:t>
            </a:r>
          </a:p>
          <a:p>
            <a:pPr marR="0" lvl="0" algn="l" defTabSz="685800" rtl="0" eaLnBrk="1" fontAlgn="auto" latinLnBrk="0" hangingPunct="1">
              <a:lnSpc>
                <a:spcPct val="90000"/>
              </a:lnSpc>
              <a:spcBef>
                <a:spcPts val="750"/>
              </a:spcBef>
              <a:spcAft>
                <a:spcPts val="0"/>
              </a:spcAft>
              <a:buClrTx/>
              <a:buSzTx/>
              <a:tabLst/>
              <a:defRPr/>
            </a:pPr>
            <a:r>
              <a:rPr lang="en-US" sz="2800" b="1" dirty="0">
                <a:solidFill>
                  <a:schemeClr val="bg1"/>
                </a:solidFill>
                <a:latin typeface="Calibri" panose="020F0502020204030204"/>
              </a:rPr>
              <a:t>Again, Yahuah</a:t>
            </a:r>
            <a:r>
              <a:rPr kumimoji="0" lang="en-US" sz="2800" b="1" i="0" u="none" strike="noStrike" kern="1200" cap="none" spc="0" normalizeH="0" baseline="0" noProof="0" dirty="0">
                <a:ln>
                  <a:noFill/>
                </a:ln>
                <a:solidFill>
                  <a:schemeClr val="bg1"/>
                </a:solidFill>
                <a:effectLst/>
                <a:uLnTx/>
                <a:uFillTx/>
                <a:latin typeface="Calibri" panose="020F0502020204030204"/>
              </a:rPr>
              <a:t> refers to the surety and permanence of </a:t>
            </a:r>
            <a:r>
              <a:rPr kumimoji="0" lang="en-US" sz="2800" b="1" i="0" u="sng" strike="noStrike" kern="1200" cap="none" spc="0" normalizeH="0" baseline="0" noProof="0" dirty="0">
                <a:ln>
                  <a:noFill/>
                </a:ln>
                <a:solidFill>
                  <a:srgbClr val="00B050"/>
                </a:solidFill>
                <a:effectLst>
                  <a:glow rad="127000">
                    <a:schemeClr val="bg1"/>
                  </a:glow>
                </a:effectLst>
                <a:uLnTx/>
                <a:uFillTx/>
                <a:latin typeface="Calibri" panose="020F0502020204030204"/>
              </a:rPr>
              <a:t>natural law and order</a:t>
            </a:r>
            <a:r>
              <a:rPr kumimoji="0" lang="en-US" sz="2800" b="1" i="0" u="none" strike="noStrike" kern="1200" cap="none" spc="0" normalizeH="0" baseline="0" noProof="0" dirty="0">
                <a:ln>
                  <a:noFill/>
                </a:ln>
                <a:solidFill>
                  <a:srgbClr val="00B050"/>
                </a:solidFill>
                <a:effectLst/>
                <a:uLnTx/>
                <a:uFillTx/>
                <a:latin typeface="Calibri" panose="020F0502020204030204"/>
              </a:rPr>
              <a:t> </a:t>
            </a:r>
            <a:r>
              <a:rPr kumimoji="0" lang="en-US" sz="2800" b="1" i="0" u="none" strike="noStrike" kern="1200" cap="none" spc="0" normalizeH="0" baseline="0" noProof="0" dirty="0">
                <a:ln>
                  <a:noFill/>
                </a:ln>
                <a:solidFill>
                  <a:schemeClr val="bg1"/>
                </a:solidFill>
                <a:effectLst/>
                <a:uLnTx/>
                <a:uFillTx/>
                <a:latin typeface="Calibri" panose="020F0502020204030204"/>
              </a:rPr>
              <a:t>as a guarantee of the surety and permanence of the “everlasting covenant.”  </a:t>
            </a:r>
          </a:p>
          <a:p>
            <a:pPr marL="171450" marR="0" lvl="0" indent="-171450" algn="l" defTabSz="685800" rtl="0" eaLnBrk="1" fontAlgn="auto" latinLnBrk="0" hangingPunct="1">
              <a:lnSpc>
                <a:spcPct val="90000"/>
              </a:lnSpc>
              <a:spcBef>
                <a:spcPts val="750"/>
              </a:spcBef>
              <a:spcAft>
                <a:spcPts val="0"/>
              </a:spcAft>
              <a:buClrTx/>
              <a:buSzTx/>
              <a:buFont typeface="Wingdings" pitchFamily="2" charset="2"/>
              <a:buChar char="Ø"/>
              <a:tabLst/>
              <a:defRPr/>
            </a:pPr>
            <a:endParaRPr lang="en-US" sz="2800" i="1" dirty="0">
              <a:solidFill>
                <a:sysClr val="windowText" lastClr="000000"/>
              </a:solidFill>
              <a:latin typeface="Calibri" panose="020F0502020204030204"/>
            </a:endParaRPr>
          </a:p>
          <a:p>
            <a:pPr marL="171450" marR="0" lvl="0" indent="-171450" algn="l" defTabSz="685800" rtl="0" eaLnBrk="1" fontAlgn="auto" latinLnBrk="0" hangingPunct="1">
              <a:lnSpc>
                <a:spcPct val="90000"/>
              </a:lnSpc>
              <a:spcBef>
                <a:spcPts val="750"/>
              </a:spcBef>
              <a:spcAft>
                <a:spcPts val="0"/>
              </a:spcAft>
              <a:buClrTx/>
              <a:buSzTx/>
              <a:buFont typeface="Wingdings" pitchFamily="2" charset="2"/>
              <a:buChar char="Ø"/>
              <a:tabLst/>
              <a:defRPr/>
            </a:pPr>
            <a:endParaRPr kumimoji="0" lang="en-US" sz="11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026" name="Picture 2" descr="C:\Users\Rae\Desktop\day  nigh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1" y="-213361"/>
            <a:ext cx="12277109" cy="35954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79193" y="1738546"/>
            <a:ext cx="6012807" cy="144655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a:ln/>
                <a:solidFill>
                  <a:srgbClr val="00B0F0"/>
                </a:solidFill>
                <a:latin typeface="Lucida Calligraphy" pitchFamily="66" charset="0"/>
              </a:rPr>
              <a:t>More Counsel </a:t>
            </a:r>
            <a:br>
              <a:rPr lang="en-US" sz="4400" b="1" dirty="0">
                <a:ln/>
                <a:solidFill>
                  <a:srgbClr val="00B0F0"/>
                </a:solidFill>
                <a:latin typeface="Lucida Calligraphy" pitchFamily="66" charset="0"/>
              </a:rPr>
            </a:br>
            <a:r>
              <a:rPr lang="en-US" sz="4400" b="1" dirty="0">
                <a:ln/>
                <a:solidFill>
                  <a:srgbClr val="00B0F0"/>
                </a:solidFill>
                <a:latin typeface="Lucida Calligraphy" pitchFamily="66" charset="0"/>
              </a:rPr>
              <a:t>from Jeremiah</a:t>
            </a:r>
            <a:endParaRPr lang="en-US" sz="4400" b="1" cap="none" spc="0" dirty="0">
              <a:ln/>
              <a:solidFill>
                <a:srgbClr val="00B0F0"/>
              </a:solidFill>
              <a:effectLst/>
              <a:latin typeface="Lucida Calligraphy" pitchFamily="66" charset="0"/>
            </a:endParaRPr>
          </a:p>
        </p:txBody>
      </p:sp>
      <p:sp>
        <p:nvSpPr>
          <p:cNvPr id="6"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99AA8B-2E7A-4BBC-8FDE-CA7CF71DD330}" type="slidenum">
              <a:rPr lang="en-US" sz="1200" smtClean="0">
                <a:solidFill>
                  <a:schemeClr val="bg1"/>
                </a:solidFill>
              </a:rPr>
              <a:pPr algn="r"/>
              <a:t>39</a:t>
            </a:fld>
            <a:endParaRPr lang="en-US" dirty="0">
              <a:solidFill>
                <a:schemeClr val="bg1"/>
              </a:solidFill>
            </a:endParaRPr>
          </a:p>
        </p:txBody>
      </p:sp>
      <p:sp>
        <p:nvSpPr>
          <p:cNvPr id="9" name="Rectangle 8">
            <a:extLst>
              <a:ext uri="{FF2B5EF4-FFF2-40B4-BE49-F238E27FC236}">
                <a16:creationId xmlns:a16="http://schemas.microsoft.com/office/drawing/2014/main" id="{EC2A72B6-9A47-4A66-B542-89E1BAB507BE}"/>
              </a:ext>
            </a:extLst>
          </p:cNvPr>
          <p:cNvSpPr/>
          <p:nvPr/>
        </p:nvSpPr>
        <p:spPr>
          <a:xfrm rot="16200000" flipV="1">
            <a:off x="4277116" y="1370641"/>
            <a:ext cx="3530681" cy="215649"/>
          </a:xfrm>
          <a:prstGeom prst="rect">
            <a:avLst/>
          </a:pr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7" name="Rectangle 6">
            <a:extLst>
              <a:ext uri="{FF2B5EF4-FFF2-40B4-BE49-F238E27FC236}">
                <a16:creationId xmlns:a16="http://schemas.microsoft.com/office/drawing/2014/main" id="{EC2A72B6-9A47-4A66-B542-89E1BAB507BE}"/>
              </a:ext>
            </a:extLst>
          </p:cNvPr>
          <p:cNvSpPr/>
          <p:nvPr/>
        </p:nvSpPr>
        <p:spPr>
          <a:xfrm>
            <a:off x="88134" y="3341035"/>
            <a:ext cx="12124294" cy="191437"/>
          </a:xfrm>
          <a:prstGeom prst="rect">
            <a:avLst/>
          </a:pr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3889571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1250"/>
                                        <p:tgtEl>
                                          <p:spTgt spid="10">
                                            <p:txEl>
                                              <p:pRg st="3" end="3"/>
                                            </p:txEl>
                                          </p:spTgt>
                                        </p:tgtEl>
                                      </p:cBhvr>
                                    </p:animEffect>
                                    <p:anim calcmode="lin" valueType="num">
                                      <p:cBhvr>
                                        <p:cTn id="13" dur="125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4" dur="125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10908632" y="-62180"/>
            <a:ext cx="1056555" cy="2019317"/>
            <a:chOff x="6934200" y="171450"/>
            <a:chExt cx="2433271" cy="514350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200" y="171450"/>
              <a:ext cx="2433271" cy="5143500"/>
            </a:xfrm>
            <a:prstGeom prst="rect">
              <a:avLst/>
            </a:prstGeom>
          </p:spPr>
        </p:pic>
        <p:sp>
          <p:nvSpPr>
            <p:cNvPr id="8" name="Freeform 5"/>
            <p:cNvSpPr>
              <a:spLocks/>
            </p:cNvSpPr>
            <p:nvPr/>
          </p:nvSpPr>
          <p:spPr bwMode="auto">
            <a:xfrm>
              <a:off x="7260771" y="707571"/>
              <a:ext cx="1393372" cy="3918858"/>
            </a:xfrm>
            <a:custGeom>
              <a:avLst/>
              <a:gdLst>
                <a:gd name="T0" fmla="*/ 184 w 560"/>
                <a:gd name="T1" fmla="*/ 1592 h 1592"/>
                <a:gd name="T2" fmla="*/ 168 w 560"/>
                <a:gd name="T3" fmla="*/ 1592 h 1592"/>
                <a:gd name="T4" fmla="*/ 86 w 560"/>
                <a:gd name="T5" fmla="*/ 1539 h 1592"/>
                <a:gd name="T6" fmla="*/ 69 w 560"/>
                <a:gd name="T7" fmla="*/ 1517 h 1592"/>
                <a:gd name="T8" fmla="*/ 10 w 560"/>
                <a:gd name="T9" fmla="*/ 1375 h 1592"/>
                <a:gd name="T10" fmla="*/ 0 w 560"/>
                <a:gd name="T11" fmla="*/ 1324 h 1592"/>
                <a:gd name="T12" fmla="*/ 0 w 560"/>
                <a:gd name="T13" fmla="*/ 196 h 1592"/>
                <a:gd name="T14" fmla="*/ 8 w 560"/>
                <a:gd name="T15" fmla="*/ 175 h 1592"/>
                <a:gd name="T16" fmla="*/ 122 w 560"/>
                <a:gd name="T17" fmla="*/ 13 h 1592"/>
                <a:gd name="T18" fmla="*/ 149 w 560"/>
                <a:gd name="T19" fmla="*/ 5 h 1592"/>
                <a:gd name="T20" fmla="*/ 188 w 560"/>
                <a:gd name="T21" fmla="*/ 0 h 1592"/>
                <a:gd name="T22" fmla="*/ 204 w 560"/>
                <a:gd name="T23" fmla="*/ 0 h 1592"/>
                <a:gd name="T24" fmla="*/ 231 w 560"/>
                <a:gd name="T25" fmla="*/ 8 h 1592"/>
                <a:gd name="T26" fmla="*/ 437 w 560"/>
                <a:gd name="T27" fmla="*/ 27 h 1592"/>
                <a:gd name="T28" fmla="*/ 519 w 560"/>
                <a:gd name="T29" fmla="*/ 15 h 1592"/>
                <a:gd name="T30" fmla="*/ 555 w 560"/>
                <a:gd name="T31" fmla="*/ 39 h 1592"/>
                <a:gd name="T32" fmla="*/ 560 w 560"/>
                <a:gd name="T33" fmla="*/ 92 h 1592"/>
                <a:gd name="T34" fmla="*/ 560 w 560"/>
                <a:gd name="T35" fmla="*/ 1041 h 1592"/>
                <a:gd name="T36" fmla="*/ 556 w 560"/>
                <a:gd name="T37" fmla="*/ 1325 h 1592"/>
                <a:gd name="T38" fmla="*/ 551 w 560"/>
                <a:gd name="T39" fmla="*/ 1370 h 1592"/>
                <a:gd name="T40" fmla="*/ 523 w 560"/>
                <a:gd name="T41" fmla="*/ 1423 h 1592"/>
                <a:gd name="T42" fmla="*/ 391 w 560"/>
                <a:gd name="T43" fmla="*/ 1509 h 1592"/>
                <a:gd name="T44" fmla="*/ 200 w 560"/>
                <a:gd name="T45" fmla="*/ 1581 h 1592"/>
                <a:gd name="T46" fmla="*/ 184 w 560"/>
                <a:gd name="T47" fmla="*/ 1592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0" h="1592">
                  <a:moveTo>
                    <a:pt x="184" y="1592"/>
                  </a:moveTo>
                  <a:cubicBezTo>
                    <a:pt x="178" y="1592"/>
                    <a:pt x="173" y="1592"/>
                    <a:pt x="168" y="1592"/>
                  </a:cubicBezTo>
                  <a:cubicBezTo>
                    <a:pt x="129" y="1592"/>
                    <a:pt x="109" y="1563"/>
                    <a:pt x="86" y="1539"/>
                  </a:cubicBezTo>
                  <a:cubicBezTo>
                    <a:pt x="80" y="1532"/>
                    <a:pt x="75" y="1524"/>
                    <a:pt x="69" y="1517"/>
                  </a:cubicBezTo>
                  <a:cubicBezTo>
                    <a:pt x="36" y="1475"/>
                    <a:pt x="16" y="1428"/>
                    <a:pt x="10" y="1375"/>
                  </a:cubicBezTo>
                  <a:cubicBezTo>
                    <a:pt x="8" y="1357"/>
                    <a:pt x="3" y="1341"/>
                    <a:pt x="0" y="1324"/>
                  </a:cubicBezTo>
                  <a:cubicBezTo>
                    <a:pt x="0" y="948"/>
                    <a:pt x="0" y="572"/>
                    <a:pt x="0" y="196"/>
                  </a:cubicBezTo>
                  <a:cubicBezTo>
                    <a:pt x="2" y="189"/>
                    <a:pt x="5" y="182"/>
                    <a:pt x="8" y="175"/>
                  </a:cubicBezTo>
                  <a:cubicBezTo>
                    <a:pt x="34" y="113"/>
                    <a:pt x="75" y="60"/>
                    <a:pt x="122" y="13"/>
                  </a:cubicBezTo>
                  <a:cubicBezTo>
                    <a:pt x="128" y="7"/>
                    <a:pt x="140" y="6"/>
                    <a:pt x="149" y="5"/>
                  </a:cubicBezTo>
                  <a:cubicBezTo>
                    <a:pt x="162" y="2"/>
                    <a:pt x="175" y="1"/>
                    <a:pt x="188" y="0"/>
                  </a:cubicBezTo>
                  <a:cubicBezTo>
                    <a:pt x="193" y="0"/>
                    <a:pt x="198" y="0"/>
                    <a:pt x="204" y="0"/>
                  </a:cubicBezTo>
                  <a:cubicBezTo>
                    <a:pt x="213" y="3"/>
                    <a:pt x="222" y="5"/>
                    <a:pt x="231" y="8"/>
                  </a:cubicBezTo>
                  <a:cubicBezTo>
                    <a:pt x="299" y="30"/>
                    <a:pt x="367" y="38"/>
                    <a:pt x="437" y="27"/>
                  </a:cubicBezTo>
                  <a:cubicBezTo>
                    <a:pt x="465" y="23"/>
                    <a:pt x="492" y="19"/>
                    <a:pt x="519" y="15"/>
                  </a:cubicBezTo>
                  <a:cubicBezTo>
                    <a:pt x="541" y="12"/>
                    <a:pt x="553" y="19"/>
                    <a:pt x="555" y="39"/>
                  </a:cubicBezTo>
                  <a:cubicBezTo>
                    <a:pt x="558" y="56"/>
                    <a:pt x="560" y="74"/>
                    <a:pt x="560" y="92"/>
                  </a:cubicBezTo>
                  <a:cubicBezTo>
                    <a:pt x="560" y="408"/>
                    <a:pt x="560" y="725"/>
                    <a:pt x="560" y="1041"/>
                  </a:cubicBezTo>
                  <a:cubicBezTo>
                    <a:pt x="559" y="1136"/>
                    <a:pt x="557" y="1230"/>
                    <a:pt x="556" y="1325"/>
                  </a:cubicBezTo>
                  <a:cubicBezTo>
                    <a:pt x="556" y="1340"/>
                    <a:pt x="554" y="1355"/>
                    <a:pt x="551" y="1370"/>
                  </a:cubicBezTo>
                  <a:cubicBezTo>
                    <a:pt x="547" y="1390"/>
                    <a:pt x="542" y="1411"/>
                    <a:pt x="523" y="1423"/>
                  </a:cubicBezTo>
                  <a:cubicBezTo>
                    <a:pt x="480" y="1452"/>
                    <a:pt x="437" y="1483"/>
                    <a:pt x="391" y="1509"/>
                  </a:cubicBezTo>
                  <a:cubicBezTo>
                    <a:pt x="332" y="1543"/>
                    <a:pt x="267" y="1566"/>
                    <a:pt x="200" y="1581"/>
                  </a:cubicBezTo>
                  <a:cubicBezTo>
                    <a:pt x="194" y="1582"/>
                    <a:pt x="189" y="1588"/>
                    <a:pt x="184" y="1592"/>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effectLst>
              <a:glow rad="228600">
                <a:schemeClr val="accent1">
                  <a:satMod val="175000"/>
                  <a:alpha val="40000"/>
                </a:schemeClr>
              </a:glow>
            </a:effectLst>
            <a:scene3d>
              <a:camera prst="orthographicFront"/>
              <a:lightRig rig="threePt" dir="t"/>
            </a:scene3d>
            <a:sp3d>
              <a:bevelT w="101600"/>
            </a:sp3d>
          </p:spPr>
          <p:txBody>
            <a:bodyPr vert="horz" wrap="square" lIns="121920" tIns="60960" rIns="121920" bIns="60960" numCol="1"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2500"/>
          <a:stretch/>
        </p:blipFill>
        <p:spPr>
          <a:xfrm>
            <a:off x="-16233" y="-1822265"/>
            <a:ext cx="13207383" cy="5262979"/>
          </a:xfrm>
          <a:prstGeom prst="rect">
            <a:avLst/>
          </a:prstGeom>
        </p:spPr>
      </p:pic>
      <p:sp>
        <p:nvSpPr>
          <p:cNvPr id="16" name="Title 9"/>
          <p:cNvSpPr>
            <a:spLocks noGrp="1"/>
          </p:cNvSpPr>
          <p:nvPr>
            <p:ph type="title"/>
          </p:nvPr>
        </p:nvSpPr>
        <p:spPr>
          <a:xfrm>
            <a:off x="203200" y="76201"/>
            <a:ext cx="11711187" cy="525463"/>
          </a:xfrm>
        </p:spPr>
        <p:txBody>
          <a:bodyPr anchor="ctr" anchorCtr="0">
            <a:noAutofit/>
          </a:bodyPr>
          <a:lstStyle/>
          <a:p>
            <a:r>
              <a:rPr lang="en-US" sz="3600" dirty="0">
                <a:solidFill>
                  <a:srgbClr val="FF0000"/>
                </a:solidFill>
                <a:latin typeface="Old English Text MT" panose="03040902040508030806" pitchFamily="66" charset="0"/>
              </a:rPr>
              <a:t>                                                                        </a:t>
            </a:r>
          </a:p>
        </p:txBody>
      </p:sp>
      <p:sp>
        <p:nvSpPr>
          <p:cNvPr id="21" name="Text Placeholder 13"/>
          <p:cNvSpPr txBox="1">
            <a:spLocks/>
          </p:cNvSpPr>
          <p:nvPr/>
        </p:nvSpPr>
        <p:spPr>
          <a:xfrm>
            <a:off x="148936" y="2904451"/>
            <a:ext cx="7972926" cy="2740906"/>
          </a:xfrm>
          <a:prstGeom prst="rect">
            <a:avLst/>
          </a:prstGeom>
          <a:effectLst/>
        </p:spPr>
        <p:txBody>
          <a:bodyPr vert="horz" wrap="square" lIns="0" tIns="0" rIns="0" bIns="0" rtlCol="0" anchor="ctr" anchorCtr="0">
            <a:noAutofit/>
          </a:bodyPr>
          <a:lstStyle>
            <a:defPPr>
              <a:defRPr lang="en-US"/>
            </a:defPPr>
            <a:lvl1pPr indent="0" algn="ctr">
              <a:spcBef>
                <a:spcPct val="20000"/>
              </a:spcBef>
              <a:buFontTx/>
              <a:buNone/>
              <a:defRPr b="1" spc="50">
                <a:ln w="9525" cmpd="sng">
                  <a:solidFill>
                    <a:schemeClr val="accent6"/>
                  </a:solidFill>
                  <a:prstDash val="solid"/>
                </a:ln>
                <a:solidFill>
                  <a:schemeClr val="bg1"/>
                </a:solidFill>
                <a:effectLst>
                  <a:glow rad="53100">
                    <a:schemeClr val="accent6">
                      <a:satMod val="180000"/>
                      <a:alpha val="30000"/>
                    </a:schemeClr>
                  </a:glow>
                  <a:outerShdw blurRad="50800" dist="38100" dir="8100000" algn="tr" rotWithShape="0">
                    <a:schemeClr val="accent6">
                      <a:alpha val="73000"/>
                    </a:schemeClr>
                  </a:outerShdw>
                </a:effectLst>
              </a:defRPr>
            </a:lvl1pPr>
            <a:lvl2pPr marL="0" indent="0">
              <a:spcBef>
                <a:spcPct val="20000"/>
              </a:spcBef>
              <a:buFontTx/>
              <a:buNone/>
              <a:defRPr sz="2400">
                <a:solidFill>
                  <a:schemeClr val="bg1">
                    <a:lumMod val="10000"/>
                  </a:schemeClr>
                </a:solidFill>
              </a:defRPr>
            </a:lvl2pPr>
            <a:lvl3pPr marL="0" indent="0">
              <a:spcBef>
                <a:spcPct val="20000"/>
              </a:spcBef>
              <a:buFontTx/>
              <a:buNone/>
              <a:defRPr sz="2400">
                <a:solidFill>
                  <a:schemeClr val="bg1">
                    <a:lumMod val="10000"/>
                  </a:schemeClr>
                </a:solidFill>
              </a:defRPr>
            </a:lvl3pPr>
            <a:lvl4pPr marL="0" indent="0">
              <a:spcBef>
                <a:spcPct val="20000"/>
              </a:spcBef>
              <a:buFontTx/>
              <a:buNone/>
              <a:defRPr sz="2400">
                <a:solidFill>
                  <a:schemeClr val="bg1">
                    <a:lumMod val="10000"/>
                  </a:schemeClr>
                </a:solidFill>
              </a:defRPr>
            </a:lvl4pPr>
            <a:lvl5pPr marL="0" indent="0">
              <a:spcBef>
                <a:spcPct val="20000"/>
              </a:spcBef>
              <a:buFontTx/>
              <a:buNone/>
              <a:defRPr sz="2400">
                <a:solidFill>
                  <a:schemeClr val="bg1">
                    <a:lumMod val="10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l" defTabSz="1219170">
              <a:defRPr/>
            </a:pPr>
            <a:endParaRPr kumimoji="0" lang="en-US" b="0" i="0" u="none" strike="noStrike" kern="1200" cap="none" spc="67" normalizeH="0" baseline="0" noProof="0" dirty="0">
              <a:ln w="9525" cmpd="sng">
                <a:solidFill>
                  <a:srgbClr val="62251F"/>
                </a:solidFill>
                <a:prstDash val="solid"/>
              </a:ln>
              <a:effectLst>
                <a:glow rad="53100">
                  <a:srgbClr val="62251F">
                    <a:satMod val="180000"/>
                    <a:alpha val="30000"/>
                  </a:srgbClr>
                </a:glow>
              </a:effectLst>
              <a:uLnTx/>
              <a:uFillTx/>
              <a:latin typeface="Calibri"/>
            </a:endParaRPr>
          </a:p>
        </p:txBody>
      </p:sp>
      <p:sp>
        <p:nvSpPr>
          <p:cNvPr id="23" name="Rectangle 22">
            <a:extLst>
              <a:ext uri="{FF2B5EF4-FFF2-40B4-BE49-F238E27FC236}">
                <a16:creationId xmlns:a16="http://schemas.microsoft.com/office/drawing/2014/main" id="{A09511CB-7741-4738-9F8B-5900DD8951D2}"/>
              </a:ext>
            </a:extLst>
          </p:cNvPr>
          <p:cNvSpPr/>
          <p:nvPr/>
        </p:nvSpPr>
        <p:spPr>
          <a:xfrm>
            <a:off x="715949" y="2615807"/>
            <a:ext cx="10760102" cy="2862322"/>
          </a:xfrm>
          <a:prstGeom prst="rect">
            <a:avLst/>
          </a:prstGeom>
        </p:spPr>
        <p:txBody>
          <a:bodyPr wrap="square">
            <a:spAutoFit/>
            <a:scene3d>
              <a:camera prst="orthographicFront"/>
              <a:lightRig rig="threePt" dir="t"/>
            </a:scene3d>
            <a:sp3d extrusionH="57150">
              <a:bevelT w="38100" h="38100"/>
            </a:sp3d>
          </a:bodyPr>
          <a:lstStyle/>
          <a:p>
            <a:r>
              <a:rPr lang="en-US" sz="3600" b="1" dirty="0">
                <a:solidFill>
                  <a:schemeClr val="bg1"/>
                </a:solidFill>
              </a:rPr>
              <a:t>Thank you, Yahuah, that You promise us that where two or three are gathered You are there in the midst (Matt 18:20).  Please cleanse, strengthen, restore, heal, inspire, teach us; and guide our hearts and minds with your Word of Truth in this presentation this day. </a:t>
            </a:r>
          </a:p>
        </p:txBody>
      </p:sp>
      <p:sp>
        <p:nvSpPr>
          <p:cNvPr id="2" name="TextBox 1">
            <a:extLst>
              <a:ext uri="{FF2B5EF4-FFF2-40B4-BE49-F238E27FC236}">
                <a16:creationId xmlns:a16="http://schemas.microsoft.com/office/drawing/2014/main" id="{B7AA918E-4B90-4A7A-8C84-62DCCA9BE3FD}"/>
              </a:ext>
            </a:extLst>
          </p:cNvPr>
          <p:cNvSpPr txBox="1"/>
          <p:nvPr/>
        </p:nvSpPr>
        <p:spPr>
          <a:xfrm>
            <a:off x="7050345" y="3510400"/>
            <a:ext cx="184731" cy="369332"/>
          </a:xfrm>
          <a:prstGeom prst="rect">
            <a:avLst/>
          </a:prstGeom>
          <a:no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A96E91F-2316-42CD-A765-23B87456EA4B}"/>
              </a:ext>
            </a:extLst>
          </p:cNvPr>
          <p:cNvSpPr>
            <a:spLocks noGrp="1"/>
          </p:cNvSpPr>
          <p:nvPr>
            <p:ph type="sldNum" sz="quarter" idx="12"/>
          </p:nvPr>
        </p:nvSpPr>
        <p:spPr>
          <a:xfrm>
            <a:off x="9299070" y="6468645"/>
            <a:ext cx="2844800" cy="365125"/>
          </a:xfrm>
        </p:spPr>
        <p:txBody>
          <a:bodyPr/>
          <a:lstStyle/>
          <a:p>
            <a:fld id="{FD99AA8B-2E7A-4BBC-8FDE-CA7CF71DD330}" type="slidenum">
              <a:rPr lang="en-US" sz="2000" smtClean="0">
                <a:solidFill>
                  <a:schemeClr val="bg1"/>
                </a:solidFill>
              </a:rPr>
              <a:t>4</a:t>
            </a:fld>
            <a:endParaRPr lang="en-US" sz="2000" dirty="0">
              <a:solidFill>
                <a:schemeClr val="bg1"/>
              </a:solidFill>
            </a:endParaRPr>
          </a:p>
        </p:txBody>
      </p:sp>
    </p:spTree>
    <p:extLst>
      <p:ext uri="{BB962C8B-B14F-4D97-AF65-F5344CB8AC3E}">
        <p14:creationId xmlns:p14="http://schemas.microsoft.com/office/powerpoint/2010/main" val="978078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3176334" y="1402081"/>
            <a:ext cx="8839200" cy="4906963"/>
          </a:xfrm>
          <a:prstGeom prst="rect">
            <a:avLst/>
          </a:prstGeom>
          <a:ln>
            <a:noFill/>
          </a:ln>
        </p:spPr>
        <p:txBody>
          <a:bodyPr>
            <a:normAutofit/>
            <a:scene3d>
              <a:camera prst="orthographicFront"/>
              <a:lightRig rig="threePt" dir="t"/>
            </a:scene3d>
            <a:sp3d extrusionH="57150">
              <a:bevelT w="38100" h="38100"/>
            </a:sp3d>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accent4">
                    <a:lumMod val="20000"/>
                    <a:lumOff val="80000"/>
                  </a:schemeClr>
                </a:solidFill>
              </a:rPr>
              <a:t>When Preparation </a:t>
            </a:r>
            <a:r>
              <a:rPr lang="en-US" sz="3200" b="1" dirty="0">
                <a:solidFill>
                  <a:srgbClr val="0070C0"/>
                </a:solidFill>
              </a:rPr>
              <a:t>NIGHT</a:t>
            </a:r>
            <a:r>
              <a:rPr lang="en-US" sz="3200" b="1" dirty="0"/>
              <a:t> </a:t>
            </a:r>
            <a:r>
              <a:rPr lang="en-US" sz="3200" b="1" dirty="0">
                <a:solidFill>
                  <a:schemeClr val="accent4">
                    <a:lumMod val="20000"/>
                    <a:lumOff val="80000"/>
                  </a:schemeClr>
                </a:solidFill>
              </a:rPr>
              <a:t>Season </a:t>
            </a:r>
            <a:r>
              <a:rPr lang="en-US" sz="2400" b="1" dirty="0">
                <a:solidFill>
                  <a:schemeClr val="accent4">
                    <a:lumMod val="20000"/>
                    <a:lumOff val="80000"/>
                  </a:schemeClr>
                </a:solidFill>
              </a:rPr>
              <a:t>(</a:t>
            </a:r>
            <a:r>
              <a:rPr lang="en-US" sz="2400" b="1" u="sng" dirty="0">
                <a:solidFill>
                  <a:schemeClr val="accent4">
                    <a:lumMod val="20000"/>
                    <a:lumOff val="80000"/>
                  </a:schemeClr>
                </a:solidFill>
              </a:rPr>
              <a:t>or</a:t>
            </a:r>
            <a:r>
              <a:rPr lang="en-US" sz="2400" b="1" dirty="0">
                <a:solidFill>
                  <a:schemeClr val="accent4">
                    <a:lumMod val="20000"/>
                    <a:lumOff val="80000"/>
                  </a:schemeClr>
                </a:solidFill>
              </a:rPr>
              <a:t> Friday </a:t>
            </a:r>
            <a:r>
              <a:rPr lang="en-US" sz="2400" b="1" dirty="0">
                <a:solidFill>
                  <a:srgbClr val="0070C0"/>
                </a:solidFill>
              </a:rPr>
              <a:t>NIGHT</a:t>
            </a:r>
            <a:r>
              <a:rPr lang="en-US" sz="2400" b="1" dirty="0"/>
              <a:t> in </a:t>
            </a:r>
            <a:r>
              <a:rPr lang="en-US" sz="2400" b="1" dirty="0">
                <a:solidFill>
                  <a:schemeClr val="accent4">
                    <a:lumMod val="20000"/>
                    <a:lumOff val="80000"/>
                  </a:schemeClr>
                </a:solidFill>
              </a:rPr>
              <a:t>pagan terms)</a:t>
            </a:r>
            <a:r>
              <a:rPr lang="en-US" sz="3200" b="1" dirty="0">
                <a:solidFill>
                  <a:schemeClr val="accent4">
                    <a:lumMod val="20000"/>
                    <a:lumOff val="80000"/>
                  </a:schemeClr>
                </a:solidFill>
              </a:rPr>
              <a:t> is declared as </a:t>
            </a:r>
            <a:r>
              <a:rPr lang="en-US" sz="3200" b="1" dirty="0">
                <a:solidFill>
                  <a:srgbClr val="FFC000"/>
                </a:solidFill>
              </a:rPr>
              <a:t>qodesh </a:t>
            </a:r>
            <a:r>
              <a:rPr lang="en-US" sz="2400" b="1" dirty="0">
                <a:solidFill>
                  <a:srgbClr val="FFC000"/>
                </a:solidFill>
              </a:rPr>
              <a:t>[Holy] </a:t>
            </a:r>
            <a:r>
              <a:rPr lang="en-US" sz="3200" b="1" dirty="0">
                <a:solidFill>
                  <a:srgbClr val="FFC000"/>
                </a:solidFill>
              </a:rPr>
              <a:t>7</a:t>
            </a:r>
            <a:r>
              <a:rPr lang="en-US" sz="3200" b="1" baseline="30000" dirty="0">
                <a:solidFill>
                  <a:srgbClr val="FFC000"/>
                </a:solidFill>
              </a:rPr>
              <a:t>th</a:t>
            </a:r>
            <a:r>
              <a:rPr lang="en-US" sz="3200" b="1" dirty="0">
                <a:solidFill>
                  <a:srgbClr val="FFC000"/>
                </a:solidFill>
              </a:rPr>
              <a:t> Day Sabbath </a:t>
            </a:r>
            <a:r>
              <a:rPr lang="en-US" sz="3200" b="1" dirty="0">
                <a:solidFill>
                  <a:schemeClr val="accent4">
                    <a:lumMod val="20000"/>
                    <a:lumOff val="80000"/>
                  </a:schemeClr>
                </a:solidFill>
              </a:rPr>
              <a:t>hours </a:t>
            </a:r>
            <a:r>
              <a:rPr lang="en-US" b="1" dirty="0">
                <a:solidFill>
                  <a:schemeClr val="accent4">
                    <a:lumMod val="20000"/>
                    <a:lumOff val="80000"/>
                  </a:schemeClr>
                </a:solidFill>
              </a:rPr>
              <a:t>(because Sunset Theory begins the Sabbath on the Preparation </a:t>
            </a:r>
            <a:r>
              <a:rPr lang="en-US" b="1" dirty="0">
                <a:solidFill>
                  <a:srgbClr val="0070C0"/>
                </a:solidFill>
              </a:rPr>
              <a:t>NIGHT</a:t>
            </a:r>
            <a:r>
              <a:rPr lang="en-US" b="1" dirty="0"/>
              <a:t> </a:t>
            </a:r>
            <a:r>
              <a:rPr lang="en-US" b="1" dirty="0">
                <a:solidFill>
                  <a:schemeClr val="accent4">
                    <a:lumMod val="20000"/>
                    <a:lumOff val="80000"/>
                  </a:schemeClr>
                </a:solidFill>
              </a:rPr>
              <a:t>Season at </a:t>
            </a:r>
            <a:r>
              <a:rPr lang="en-US" b="1" dirty="0">
                <a:solidFill>
                  <a:srgbClr val="0070C0"/>
                </a:solidFill>
              </a:rPr>
              <a:t>SUNSET</a:t>
            </a:r>
            <a:r>
              <a:rPr lang="en-US" b="1" dirty="0"/>
              <a:t>) …</a:t>
            </a:r>
          </a:p>
          <a:p>
            <a:endParaRPr lang="en-US" b="1" dirty="0"/>
          </a:p>
          <a:p>
            <a:r>
              <a:rPr lang="en-US" sz="3200" b="1" dirty="0">
                <a:solidFill>
                  <a:schemeClr val="accent4">
                    <a:lumMod val="20000"/>
                    <a:lumOff val="80000"/>
                  </a:schemeClr>
                </a:solidFill>
              </a:rPr>
              <a:t>Does that mean … that</a:t>
            </a:r>
          </a:p>
          <a:p>
            <a:endParaRPr lang="en-US" sz="4000" b="1" dirty="0"/>
          </a:p>
          <a:p>
            <a:r>
              <a:rPr lang="en-US" sz="3200" b="1" dirty="0">
                <a:solidFill>
                  <a:schemeClr val="accent4">
                    <a:lumMod val="20000"/>
                    <a:lumOff val="80000"/>
                  </a:schemeClr>
                </a:solidFill>
              </a:rPr>
              <a:t>Friday </a:t>
            </a:r>
            <a:r>
              <a:rPr lang="en-US" sz="3200" b="1" dirty="0">
                <a:solidFill>
                  <a:srgbClr val="0070C0"/>
                </a:solidFill>
              </a:rPr>
              <a:t>NIGHT</a:t>
            </a:r>
            <a:r>
              <a:rPr lang="en-US" sz="3200" b="1" dirty="0"/>
              <a:t> </a:t>
            </a:r>
            <a:r>
              <a:rPr lang="en-US" sz="3200" b="1" dirty="0">
                <a:solidFill>
                  <a:schemeClr val="accent4">
                    <a:lumMod val="20000"/>
                    <a:lumOff val="80000"/>
                  </a:schemeClr>
                </a:solidFill>
              </a:rPr>
              <a:t>is also considered PART of the </a:t>
            </a:r>
            <a:r>
              <a:rPr lang="en-US" sz="3200" b="1" dirty="0">
                <a:solidFill>
                  <a:srgbClr val="FFC000"/>
                </a:solidFill>
              </a:rPr>
              <a:t>DAY</a:t>
            </a:r>
            <a:r>
              <a:rPr lang="en-US" sz="3200" b="1" dirty="0"/>
              <a:t> </a:t>
            </a:r>
            <a:br>
              <a:rPr lang="en-US" sz="3200" b="1" dirty="0"/>
            </a:br>
            <a:r>
              <a:rPr lang="en-US" sz="3200" b="1" dirty="0">
                <a:solidFill>
                  <a:schemeClr val="accent4">
                    <a:lumMod val="20000"/>
                    <a:lumOff val="80000"/>
                  </a:schemeClr>
                </a:solidFill>
              </a:rPr>
              <a:t>hours of the Sabbath?</a:t>
            </a:r>
          </a:p>
          <a:p>
            <a:endParaRPr lang="en-US" dirty="0"/>
          </a:p>
        </p:txBody>
      </p:sp>
      <p:sp>
        <p:nvSpPr>
          <p:cNvPr id="5" name="Arrow: Curved Up 5">
            <a:extLst>
              <a:ext uri="{FF2B5EF4-FFF2-40B4-BE49-F238E27FC236}">
                <a16:creationId xmlns:a16="http://schemas.microsoft.com/office/drawing/2014/main" id="{0E410947-A350-4D06-A0F6-9BDAD5CEB53D}"/>
              </a:ext>
            </a:extLst>
          </p:cNvPr>
          <p:cNvSpPr/>
          <p:nvPr/>
        </p:nvSpPr>
        <p:spPr>
          <a:xfrm flipV="1">
            <a:off x="5151120" y="4237516"/>
            <a:ext cx="6258624" cy="7860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Graphic 7" descr="Head with gears">
            <a:extLst>
              <a:ext uri="{FF2B5EF4-FFF2-40B4-BE49-F238E27FC236}">
                <a16:creationId xmlns:a16="http://schemas.microsoft.com/office/drawing/2014/main" id="{E0E49589-1E65-421F-ACD2-401798D4AB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34656" y="153927"/>
            <a:ext cx="649702" cy="649702"/>
          </a:xfrm>
          <a:prstGeom prst="rect">
            <a:avLst/>
          </a:prstGeom>
        </p:spPr>
      </p:pic>
      <p:pic>
        <p:nvPicPr>
          <p:cNvPr id="7" name="Picture 6">
            <a:extLst>
              <a:ext uri="{FF2B5EF4-FFF2-40B4-BE49-F238E27FC236}">
                <a16:creationId xmlns:a16="http://schemas.microsoft.com/office/drawing/2014/main" id="{839E9DF0-5739-44D6-869B-5E8253D7AB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2380" y="1306116"/>
            <a:ext cx="646232" cy="652329"/>
          </a:xfrm>
          <a:prstGeom prst="rect">
            <a:avLst/>
          </a:prstGeom>
        </p:spPr>
      </p:pic>
      <p:pic>
        <p:nvPicPr>
          <p:cNvPr id="8" name="Picture 7">
            <a:extLst>
              <a:ext uri="{FF2B5EF4-FFF2-40B4-BE49-F238E27FC236}">
                <a16:creationId xmlns:a16="http://schemas.microsoft.com/office/drawing/2014/main" id="{62F0A69A-8E97-4D50-A9A3-A3630F1584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58176" y="3675721"/>
            <a:ext cx="646232" cy="652329"/>
          </a:xfrm>
          <a:prstGeom prst="rect">
            <a:avLst/>
          </a:prstGeom>
        </p:spPr>
      </p:pic>
      <p:sp>
        <p:nvSpPr>
          <p:cNvPr id="9"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40</a:t>
            </a:fld>
            <a:endParaRPr lang="en-US" dirty="0">
              <a:solidFill>
                <a:schemeClr val="bg1"/>
              </a:solidFill>
            </a:endParaRPr>
          </a:p>
        </p:txBody>
      </p:sp>
      <p:sp>
        <p:nvSpPr>
          <p:cNvPr id="10" name="Title 1"/>
          <p:cNvSpPr txBox="1">
            <a:spLocks/>
          </p:cNvSpPr>
          <p:nvPr/>
        </p:nvSpPr>
        <p:spPr>
          <a:xfrm>
            <a:off x="3176334" y="0"/>
            <a:ext cx="9352550" cy="1245156"/>
          </a:xfrm>
          <a:prstGeom prst="rect">
            <a:avLst/>
          </a:prstGeom>
        </p:spPr>
        <p:txBody>
          <a:bodyPr vert="horz" lIns="91440" tIns="45720" rIns="91440" bIns="45720" rtlCol="0" anchor="b">
            <a:noAutofit/>
            <a:scene3d>
              <a:camera prst="orthographicFront"/>
              <a:lightRig rig="threePt" dir="t"/>
            </a:scene3d>
            <a:sp3d extrusionH="57150">
              <a:bevelT w="38100" h="38100"/>
            </a:sp3d>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US" b="1" dirty="0">
                <a:solidFill>
                  <a:schemeClr val="accent1"/>
                </a:solidFill>
                <a:latin typeface="Franklin Gothic Heavy" pitchFamily="34" charset="0"/>
              </a:rPr>
              <a:t>Question:  </a:t>
            </a:r>
            <a:br>
              <a:rPr lang="en-US" b="1" dirty="0">
                <a:solidFill>
                  <a:schemeClr val="accent1"/>
                </a:solidFill>
                <a:latin typeface="Franklin Gothic Heavy" pitchFamily="34" charset="0"/>
              </a:rPr>
            </a:br>
            <a:r>
              <a:rPr lang="en-US" b="1" dirty="0">
                <a:solidFill>
                  <a:schemeClr val="accent1"/>
                </a:solidFill>
                <a:latin typeface="Franklin Gothic Heavy" pitchFamily="34" charset="0"/>
              </a:rPr>
              <a:t>What are Job and Jeremiah referring to?</a:t>
            </a:r>
            <a:endParaRPr lang="en-US" b="1" dirty="0">
              <a:latin typeface="Franklin Gothic Heavy" pitchFamily="34" charset="0"/>
            </a:endParaRPr>
          </a:p>
        </p:txBody>
      </p:sp>
    </p:spTree>
    <p:extLst>
      <p:ext uri="{BB962C8B-B14F-4D97-AF65-F5344CB8AC3E}">
        <p14:creationId xmlns:p14="http://schemas.microsoft.com/office/powerpoint/2010/main" val="1463350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75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75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75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750"/>
                                        <p:tgtEl>
                                          <p:spTgt spid="4">
                                            <p:txEl>
                                              <p:pRg st="2" end="2"/>
                                            </p:txEl>
                                          </p:spTgt>
                                        </p:tgtEl>
                                      </p:cBhvr>
                                    </p:animEffect>
                                  </p:childTnLst>
                                </p:cTn>
                              </p:par>
                            </p:childTnLst>
                          </p:cTn>
                        </p:par>
                        <p:par>
                          <p:cTn id="23" fill="hold">
                            <p:stCondLst>
                              <p:cond delay="1500"/>
                            </p:stCondLst>
                            <p:childTnLst>
                              <p:par>
                                <p:cTn id="24" presetID="10" presetClass="entr" presetSubtype="0" fill="hold" grpId="0" nodeType="afterEffect">
                                  <p:stCondLst>
                                    <p:cond delay="50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750"/>
                                        <p:tgtEl>
                                          <p:spTgt spid="4">
                                            <p:txEl>
                                              <p:pRg st="4" end="4"/>
                                            </p:txEl>
                                          </p:spTgt>
                                        </p:tgtEl>
                                      </p:cBhvr>
                                    </p:animEffect>
                                  </p:childTnLst>
                                </p:cTn>
                              </p:par>
                            </p:childTnLst>
                          </p:cTn>
                        </p:par>
                        <p:par>
                          <p:cTn id="27" fill="hold">
                            <p:stCondLst>
                              <p:cond delay="2750"/>
                            </p:stCondLst>
                            <p:childTnLst>
                              <p:par>
                                <p:cTn id="28" presetID="26" presetClass="entr" presetSubtype="0" fill="hold" grpId="0" nodeType="afterEffect">
                                  <p:stCondLst>
                                    <p:cond delay="125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3193849" y="1014822"/>
            <a:ext cx="8839200" cy="4906963"/>
          </a:xfrm>
          <a:prstGeom prst="rect">
            <a:avLst/>
          </a:prstGeom>
          <a:noFill/>
          <a:ln>
            <a:noFill/>
          </a:ln>
        </p:spPr>
        <p:txBody>
          <a:bodyPr vert="horz" lIns="91440" tIns="45720" rIns="91440" bIns="45720" rtlCol="0">
            <a:noAutofit/>
            <a:scene3d>
              <a:camera prst="orthographicFront"/>
              <a:lightRig rig="threePt" dir="t"/>
            </a:scene3d>
            <a:sp3d extrusionH="57150">
              <a:bevelT w="38100" h="38100"/>
            </a:sp3d>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t>Is it possible Job was shown a compromise with paganism?</a:t>
            </a:r>
          </a:p>
          <a:p>
            <a:endParaRPr lang="en-US" sz="1200" b="1" dirty="0"/>
          </a:p>
          <a:p>
            <a:r>
              <a:rPr lang="en-US" sz="2400" b="1" dirty="0"/>
              <a:t>Is there </a:t>
            </a:r>
            <a:r>
              <a:rPr lang="en-US" sz="2400" b="1" i="1" dirty="0"/>
              <a:t>anywhere</a:t>
            </a:r>
            <a:r>
              <a:rPr lang="en-US" sz="2400" b="1" dirty="0"/>
              <a:t> in Scripture where we are reminded, admonished, commanded, urged or compelled to contemplate</a:t>
            </a:r>
            <a:br>
              <a:rPr lang="en-US" sz="2400" b="1" dirty="0"/>
            </a:br>
            <a:r>
              <a:rPr lang="en-US" sz="2400" b="1" dirty="0"/>
              <a:t>upon the </a:t>
            </a:r>
            <a:r>
              <a:rPr lang="en-US" sz="2400" b="1" dirty="0">
                <a:solidFill>
                  <a:srgbClr val="FFC000"/>
                </a:solidFill>
              </a:rPr>
              <a:t>7</a:t>
            </a:r>
            <a:r>
              <a:rPr lang="en-US" sz="2400" b="1" baseline="30000" dirty="0">
                <a:solidFill>
                  <a:srgbClr val="FFC000"/>
                </a:solidFill>
              </a:rPr>
              <a:t>th</a:t>
            </a:r>
            <a:r>
              <a:rPr lang="en-US" sz="2400" b="1" dirty="0">
                <a:solidFill>
                  <a:srgbClr val="FFC000"/>
                </a:solidFill>
              </a:rPr>
              <a:t> Day Sabbath </a:t>
            </a:r>
            <a:r>
              <a:rPr lang="en-US" sz="2400" b="1" dirty="0">
                <a:solidFill>
                  <a:srgbClr val="0070C0"/>
                </a:solidFill>
              </a:rPr>
              <a:t>NIGHT</a:t>
            </a:r>
            <a:r>
              <a:rPr lang="en-US" sz="2400" b="1" dirty="0"/>
              <a:t> Season, before the </a:t>
            </a:r>
            <a:r>
              <a:rPr lang="en-US" sz="2400" b="1" dirty="0">
                <a:solidFill>
                  <a:srgbClr val="FFC000"/>
                </a:solidFill>
              </a:rPr>
              <a:t>Day</a:t>
            </a:r>
            <a:r>
              <a:rPr lang="en-US" sz="2400" b="1" dirty="0"/>
              <a:t> Season?</a:t>
            </a:r>
          </a:p>
          <a:p>
            <a:endParaRPr lang="en-US" sz="800" b="1" dirty="0"/>
          </a:p>
          <a:p>
            <a:r>
              <a:rPr lang="en-US" sz="3200" b="1" dirty="0"/>
              <a:t>How does this connect with </a:t>
            </a:r>
            <a:r>
              <a:rPr lang="en-US" sz="3200" b="1" dirty="0">
                <a:solidFill>
                  <a:srgbClr val="00B050"/>
                </a:solidFill>
              </a:rPr>
              <a:t>Locusts</a:t>
            </a:r>
            <a:r>
              <a:rPr lang="en-US" sz="3200" b="1" dirty="0"/>
              <a:t>?</a:t>
            </a:r>
          </a:p>
          <a:p>
            <a:endParaRPr lang="en-US" sz="700" b="1" dirty="0"/>
          </a:p>
          <a:p>
            <a:r>
              <a:rPr lang="en-US" sz="2800" b="1" dirty="0">
                <a:solidFill>
                  <a:srgbClr val="D60093"/>
                </a:solidFill>
              </a:rPr>
              <a:t>If</a:t>
            </a:r>
            <a:r>
              <a:rPr lang="en-US" sz="2800" b="1" dirty="0"/>
              <a:t> the account of the </a:t>
            </a:r>
            <a:r>
              <a:rPr lang="en-US" sz="2800" b="1" dirty="0">
                <a:solidFill>
                  <a:srgbClr val="00B050"/>
                </a:solidFill>
              </a:rPr>
              <a:t>“locust infestation” </a:t>
            </a:r>
            <a:r>
              <a:rPr lang="en-US" sz="2800" b="1" dirty="0"/>
              <a:t>found in </a:t>
            </a:r>
            <a:br>
              <a:rPr lang="en-US" sz="2800" b="1" dirty="0"/>
            </a:br>
            <a:r>
              <a:rPr lang="en-US" sz="2800" b="1" dirty="0"/>
              <a:t>Exodus 10 supports </a:t>
            </a:r>
            <a:r>
              <a:rPr lang="en-US" sz="2800" b="1" dirty="0">
                <a:solidFill>
                  <a:srgbClr val="FFC000"/>
                </a:solidFill>
              </a:rPr>
              <a:t>DAWN</a:t>
            </a:r>
            <a:r>
              <a:rPr lang="en-US" sz="2800" b="1" dirty="0"/>
              <a:t> as the </a:t>
            </a:r>
            <a:r>
              <a:rPr lang="en-US" sz="2800" b="1" u="sng" dirty="0"/>
              <a:t>be</a:t>
            </a:r>
            <a:r>
              <a:rPr lang="en-US" sz="2800" b="1" dirty="0"/>
              <a:t>g</a:t>
            </a:r>
            <a:r>
              <a:rPr lang="en-US" sz="2800" b="1" u="sng" dirty="0"/>
              <a:t>innin</a:t>
            </a:r>
            <a:r>
              <a:rPr lang="en-US" sz="2800" b="1" dirty="0"/>
              <a:t>g of each Scriptural day… thus eliminating the </a:t>
            </a:r>
            <a:r>
              <a:rPr lang="en-US" sz="2800" b="1" dirty="0">
                <a:solidFill>
                  <a:srgbClr val="0070C0"/>
                </a:solidFill>
              </a:rPr>
              <a:t>Sunset Theory </a:t>
            </a:r>
            <a:r>
              <a:rPr lang="en-US" sz="2800" b="1" dirty="0"/>
              <a:t>application from Exodus 10; </a:t>
            </a:r>
            <a:r>
              <a:rPr lang="en-US" sz="2800" b="1" u="sng" dirty="0">
                <a:solidFill>
                  <a:srgbClr val="D60093"/>
                </a:solidFill>
              </a:rPr>
              <a:t>then</a:t>
            </a:r>
            <a:r>
              <a:rPr lang="en-US" sz="2800" b="1" dirty="0"/>
              <a:t> this “rambling on” </a:t>
            </a:r>
            <a:br>
              <a:rPr lang="en-US" sz="2800" b="1" dirty="0"/>
            </a:br>
            <a:r>
              <a:rPr lang="en-US" sz="2800" b="1" dirty="0"/>
              <a:t>about Job’s declaration will be justified!</a:t>
            </a:r>
          </a:p>
          <a:p>
            <a:endParaRPr lang="en-US" sz="2400" b="1" dirty="0"/>
          </a:p>
        </p:txBody>
      </p:sp>
      <p:pic>
        <p:nvPicPr>
          <p:cNvPr id="3" name="Graphic 7" descr="Head with gears">
            <a:extLst>
              <a:ext uri="{FF2B5EF4-FFF2-40B4-BE49-F238E27FC236}">
                <a16:creationId xmlns:a16="http://schemas.microsoft.com/office/drawing/2014/main" id="{E0E49589-1E65-421F-ACD2-401798D4AB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4656" y="185449"/>
            <a:ext cx="649702" cy="649702"/>
          </a:xfrm>
          <a:prstGeom prst="rect">
            <a:avLst/>
          </a:prstGeom>
        </p:spPr>
      </p:pic>
      <p:pic>
        <p:nvPicPr>
          <p:cNvPr id="4" name="Picture 3">
            <a:extLst>
              <a:ext uri="{FF2B5EF4-FFF2-40B4-BE49-F238E27FC236}">
                <a16:creationId xmlns:a16="http://schemas.microsoft.com/office/drawing/2014/main" id="{839E9DF0-5739-44D6-869B-5E8253D7AB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3739" y="955487"/>
            <a:ext cx="646232" cy="652329"/>
          </a:xfrm>
          <a:prstGeom prst="rect">
            <a:avLst/>
          </a:prstGeom>
        </p:spPr>
      </p:pic>
      <p:pic>
        <p:nvPicPr>
          <p:cNvPr id="5" name="Picture 4">
            <a:extLst>
              <a:ext uri="{FF2B5EF4-FFF2-40B4-BE49-F238E27FC236}">
                <a16:creationId xmlns:a16="http://schemas.microsoft.com/office/drawing/2014/main" id="{62F0A69A-8E97-4D50-A9A3-A3630F158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45474" y="1751231"/>
            <a:ext cx="646232" cy="652329"/>
          </a:xfrm>
          <a:prstGeom prst="rect">
            <a:avLst/>
          </a:prstGeom>
        </p:spPr>
      </p:pic>
      <p:pic>
        <p:nvPicPr>
          <p:cNvPr id="6" name="Picture 5">
            <a:extLst>
              <a:ext uri="{FF2B5EF4-FFF2-40B4-BE49-F238E27FC236}">
                <a16:creationId xmlns:a16="http://schemas.microsoft.com/office/drawing/2014/main" id="{7C53A852-F7D2-46DB-A5E0-E483109014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670" y="2967760"/>
            <a:ext cx="646232" cy="652329"/>
          </a:xfrm>
          <a:prstGeom prst="rect">
            <a:avLst/>
          </a:prstGeom>
        </p:spPr>
      </p:pic>
      <p:pic>
        <p:nvPicPr>
          <p:cNvPr id="7" name="Picture 6">
            <a:extLst>
              <a:ext uri="{FF2B5EF4-FFF2-40B4-BE49-F238E27FC236}">
                <a16:creationId xmlns:a16="http://schemas.microsoft.com/office/drawing/2014/main" id="{3403A22C-EBB7-4C85-AC42-E7936ECD8F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5018" y="3753798"/>
            <a:ext cx="646232" cy="652329"/>
          </a:xfrm>
          <a:prstGeom prst="rect">
            <a:avLst/>
          </a:prstGeom>
        </p:spPr>
      </p:pic>
      <p:sp>
        <p:nvSpPr>
          <p:cNvPr id="8" name="Title 1"/>
          <p:cNvSpPr txBox="1">
            <a:spLocks/>
          </p:cNvSpPr>
          <p:nvPr/>
        </p:nvSpPr>
        <p:spPr>
          <a:xfrm>
            <a:off x="3159490" y="208710"/>
            <a:ext cx="8839200" cy="565481"/>
          </a:xfrm>
          <a:prstGeom prst="rect">
            <a:avLst/>
          </a:prstGeom>
        </p:spPr>
        <p:txBody>
          <a:bodyPr>
            <a:noAutofit/>
            <a:scene3d>
              <a:camera prst="orthographicFront"/>
              <a:lightRig rig="threePt" dir="t"/>
            </a:scene3d>
            <a:sp3d extrusionH="57150">
              <a:bevelT w="38100" h="38100"/>
            </a:sp3d>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solidFill>
                <a:latin typeface="Franklin Gothic Heavy" pitchFamily="34" charset="0"/>
              </a:rPr>
              <a:t>More Questions to consider:</a:t>
            </a:r>
            <a:endParaRPr lang="en-US" dirty="0">
              <a:latin typeface="Franklin Gothic Heavy" pitchFamily="34" charset="0"/>
            </a:endParaRPr>
          </a:p>
        </p:txBody>
      </p:sp>
      <p:pic>
        <p:nvPicPr>
          <p:cNvPr id="9" name="Picture 8">
            <a:extLst>
              <a:ext uri="{FF2B5EF4-FFF2-40B4-BE49-F238E27FC236}">
                <a16:creationId xmlns:a16="http://schemas.microsoft.com/office/drawing/2014/main" id="{87CD3BEE-26D5-4C1E-9009-7B055F1EEEE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9587740" y="2931845"/>
            <a:ext cx="1192837" cy="687613"/>
          </a:xfrm>
          <a:prstGeom prst="rect">
            <a:avLst/>
          </a:prstGeom>
        </p:spPr>
      </p:pic>
      <p:sp>
        <p:nvSpPr>
          <p:cNvPr id="10"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41</a:t>
            </a:fld>
            <a:endParaRPr lang="en-US" dirty="0">
              <a:solidFill>
                <a:schemeClr val="bg1"/>
              </a:solidFill>
            </a:endParaRPr>
          </a:p>
        </p:txBody>
      </p:sp>
      <p:pic>
        <p:nvPicPr>
          <p:cNvPr id="11" name="Picture 10">
            <a:extLst>
              <a:ext uri="{FF2B5EF4-FFF2-40B4-BE49-F238E27FC236}">
                <a16:creationId xmlns:a16="http://schemas.microsoft.com/office/drawing/2014/main" id="{D43D2294-9B48-4B21-8160-750FC92AA2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722810" y="6008433"/>
            <a:ext cx="1085182" cy="683771"/>
          </a:xfrm>
          <a:prstGeom prst="rect">
            <a:avLst/>
          </a:prstGeom>
        </p:spPr>
      </p:pic>
      <p:pic>
        <p:nvPicPr>
          <p:cNvPr id="12" name="Picture 11">
            <a:extLst>
              <a:ext uri="{FF2B5EF4-FFF2-40B4-BE49-F238E27FC236}">
                <a16:creationId xmlns:a16="http://schemas.microsoft.com/office/drawing/2014/main" id="{8B7F36FE-E189-467E-8DCA-35B07AD9734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flipH="1">
            <a:off x="9399946" y="5986290"/>
            <a:ext cx="1039427" cy="683771"/>
          </a:xfrm>
          <a:prstGeom prst="rect">
            <a:avLst/>
          </a:prstGeom>
        </p:spPr>
      </p:pic>
      <p:pic>
        <p:nvPicPr>
          <p:cNvPr id="13" name="Picture 12">
            <a:extLst>
              <a:ext uri="{FF2B5EF4-FFF2-40B4-BE49-F238E27FC236}">
                <a16:creationId xmlns:a16="http://schemas.microsoft.com/office/drawing/2014/main" id="{87CD3BEE-26D5-4C1E-9009-7B055F1EEEE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8076749" y="6008433"/>
            <a:ext cx="1192837" cy="687613"/>
          </a:xfrm>
          <a:prstGeom prst="rect">
            <a:avLst/>
          </a:prstGeom>
        </p:spPr>
      </p:pic>
      <p:pic>
        <p:nvPicPr>
          <p:cNvPr id="14" name="Picture 13">
            <a:extLst>
              <a:ext uri="{FF2B5EF4-FFF2-40B4-BE49-F238E27FC236}">
                <a16:creationId xmlns:a16="http://schemas.microsoft.com/office/drawing/2014/main" id="{B05AF284-2852-4CFE-B2E1-69EAFE820E5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5863931" y="5986290"/>
            <a:ext cx="1091279" cy="687613"/>
          </a:xfrm>
          <a:prstGeom prst="rect">
            <a:avLst/>
          </a:prstGeom>
        </p:spPr>
      </p:pic>
      <p:pic>
        <p:nvPicPr>
          <p:cNvPr id="15" name="3D Model 6" descr="Grasshopper">
            <a:extLst>
              <a:ext uri="{FF2B5EF4-FFF2-40B4-BE49-F238E27FC236}">
                <a16:creationId xmlns:a16="http://schemas.microsoft.com/office/drawing/2014/main" id="{EDCB35C2-2A9A-49C2-A5B6-7AE9B61FE4E3}"/>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3184358" y="6067329"/>
            <a:ext cx="1247273" cy="707211"/>
          </a:xfrm>
          <a:prstGeom prst="rect">
            <a:avLst/>
          </a:prstGeom>
        </p:spPr>
      </p:pic>
      <p:pic>
        <p:nvPicPr>
          <p:cNvPr id="16" name="3D Model 18" descr="Grasshopper">
            <a:extLst>
              <a:ext uri="{FF2B5EF4-FFF2-40B4-BE49-F238E27FC236}">
                <a16:creationId xmlns:a16="http://schemas.microsoft.com/office/drawing/2014/main" id="{47B42D38-059F-465F-B954-8C19D228FCFA}"/>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10439373" y="5934321"/>
            <a:ext cx="1192838" cy="828737"/>
          </a:xfrm>
          <a:prstGeom prst="rect">
            <a:avLst/>
          </a:prstGeom>
        </p:spPr>
      </p:pic>
      <p:pic>
        <p:nvPicPr>
          <p:cNvPr id="17" name="3D Model 19" descr="Grasshopper">
            <a:extLst>
              <a:ext uri="{FF2B5EF4-FFF2-40B4-BE49-F238E27FC236}">
                <a16:creationId xmlns:a16="http://schemas.microsoft.com/office/drawing/2014/main" id="{E3700A53-35B2-4AF0-B5CD-F61960A9F0BE}"/>
              </a:ext>
            </a:extLst>
          </p:cNvPr>
          <p:cNvPicPr>
            <a:picLocks noGrp="1" noRot="1" noChangeAspect="1" noMove="1" noResize="1" noEditPoints="1" noAdjustHandles="1" noChangeArrowheads="1" noChangeShapeType="1" noCrop="1"/>
          </p:cNvPicPr>
          <p:nvPr/>
        </p:nvPicPr>
        <p:blipFill>
          <a:blip r:embed="rId13" cstate="email">
            <a:extLst>
              <a:ext uri="{28A0092B-C50C-407E-A947-70E740481C1C}">
                <a14:useLocalDpi xmlns:a14="http://schemas.microsoft.com/office/drawing/2010/main"/>
              </a:ext>
            </a:extLst>
          </a:blip>
          <a:stretch>
            <a:fillRect/>
          </a:stretch>
        </p:blipFill>
        <p:spPr>
          <a:xfrm>
            <a:off x="6880095" y="5965738"/>
            <a:ext cx="824193" cy="786063"/>
          </a:xfrm>
          <a:prstGeom prst="rect">
            <a:avLst/>
          </a:prstGeom>
        </p:spPr>
      </p:pic>
    </p:spTree>
    <p:extLst>
      <p:ext uri="{BB962C8B-B14F-4D97-AF65-F5344CB8AC3E}">
        <p14:creationId xmlns:p14="http://schemas.microsoft.com/office/powerpoint/2010/main" val="3885050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75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75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750"/>
                                        <p:tgtEl>
                                          <p:spTgt spid="2">
                                            <p:txEl>
                                              <p:pRg st="6" end="6"/>
                                            </p:txEl>
                                          </p:spTgt>
                                        </p:tgtEl>
                                      </p:cBhvr>
                                    </p:animEffect>
                                  </p:childTnLst>
                                </p:cTn>
                              </p:par>
                            </p:childTnLst>
                          </p:cTn>
                        </p:par>
                        <p:par>
                          <p:cTn id="23" fill="hold">
                            <p:stCondLst>
                              <p:cond delay="75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1250"/>
                            </p:stCondLst>
                            <p:childTnLst>
                              <p:par>
                                <p:cTn id="30" presetID="32" presetClass="emph" presetSubtype="0" repeatCount="indefinite" fill="hold" nodeType="afterEffect">
                                  <p:stCondLst>
                                    <p:cond delay="0"/>
                                  </p:stCondLst>
                                  <p:childTnLst>
                                    <p:animRot by="120000">
                                      <p:cBhvr>
                                        <p:cTn id="31" dur="25" fill="hold">
                                          <p:stCondLst>
                                            <p:cond delay="0"/>
                                          </p:stCondLst>
                                        </p:cTn>
                                        <p:tgtEl>
                                          <p:spTgt spid="9"/>
                                        </p:tgtEl>
                                        <p:attrNameLst>
                                          <p:attrName>r</p:attrName>
                                        </p:attrNameLst>
                                      </p:cBhvr>
                                    </p:animRot>
                                    <p:animRot by="-240000">
                                      <p:cBhvr>
                                        <p:cTn id="32" dur="50" fill="hold">
                                          <p:stCondLst>
                                            <p:cond delay="50"/>
                                          </p:stCondLst>
                                        </p:cTn>
                                        <p:tgtEl>
                                          <p:spTgt spid="9"/>
                                        </p:tgtEl>
                                        <p:attrNameLst>
                                          <p:attrName>r</p:attrName>
                                        </p:attrNameLst>
                                      </p:cBhvr>
                                    </p:animRot>
                                    <p:animRot by="240000">
                                      <p:cBhvr>
                                        <p:cTn id="33" dur="50" fill="hold">
                                          <p:stCondLst>
                                            <p:cond delay="100"/>
                                          </p:stCondLst>
                                        </p:cTn>
                                        <p:tgtEl>
                                          <p:spTgt spid="9"/>
                                        </p:tgtEl>
                                        <p:attrNameLst>
                                          <p:attrName>r</p:attrName>
                                        </p:attrNameLst>
                                      </p:cBhvr>
                                    </p:animRot>
                                    <p:animRot by="-240000">
                                      <p:cBhvr>
                                        <p:cTn id="34" dur="50" fill="hold">
                                          <p:stCondLst>
                                            <p:cond delay="150"/>
                                          </p:stCondLst>
                                        </p:cTn>
                                        <p:tgtEl>
                                          <p:spTgt spid="9"/>
                                        </p:tgtEl>
                                        <p:attrNameLst>
                                          <p:attrName>r</p:attrName>
                                        </p:attrNameLst>
                                      </p:cBhvr>
                                    </p:animRot>
                                    <p:animRot by="120000">
                                      <p:cBhvr>
                                        <p:cTn id="35" dur="50" fill="hold">
                                          <p:stCondLst>
                                            <p:cond delay="200"/>
                                          </p:stCondLst>
                                        </p:cTn>
                                        <p:tgtEl>
                                          <p:spTgt spid="9"/>
                                        </p:tgtEl>
                                        <p:attrNameLst>
                                          <p:attrName>r</p:attrName>
                                        </p:attrNameLst>
                                      </p:cBhvr>
                                    </p:animRot>
                                  </p:childTnLst>
                                </p:cTn>
                              </p:par>
                            </p:childTnLst>
                          </p:cTn>
                        </p:par>
                        <p:par>
                          <p:cTn id="36" fill="hold">
                            <p:stCondLst>
                              <p:cond delay="1500"/>
                            </p:stCondLst>
                            <p:childTnLst>
                              <p:par>
                                <p:cTn id="37" presetID="1"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par>
                          <p:cTn id="39" fill="hold">
                            <p:stCondLst>
                              <p:cond delay="1500"/>
                            </p:stCondLst>
                            <p:childTnLst>
                              <p:par>
                                <p:cTn id="40" presetID="39" presetClass="emph" presetSubtype="2" fill="hold" nodeType="afterEffect">
                                  <p:stCondLst>
                                    <p:cond delay="0"/>
                                  </p:stCondLst>
                                  <p:childTnLst>
                                    <p:anim calcmode="lin" valueType="num">
                                      <p:cBhvr additive="sum">
                                        <p:cTn id="41" dur="1000" fill="hold"/>
                                        <p:tgtEl>
                                          <p:spTgt spid="1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2" dur="1000" fill="hold"/>
                                        <p:tgtEl>
                                          <p:spTgt spid="1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43" dur="1000" fill="hold"/>
                                        <p:tgtEl>
                                          <p:spTgt spid="1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4" dur="1000" fill="hold"/>
                                        <p:tgtEl>
                                          <p:spTgt spid="1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5" dur="1000" fill="hold"/>
                                        <p:tgtEl>
                                          <p:spTgt spid="1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46" fill="hold">
                            <p:stCondLst>
                              <p:cond delay="2500"/>
                            </p:stCondLst>
                            <p:childTnLst>
                              <p:par>
                                <p:cTn id="47" presetID="37"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anim calcmode="lin" valueType="num">
                                      <p:cBhvr>
                                        <p:cTn id="50" dur="250" fill="hold"/>
                                        <p:tgtEl>
                                          <p:spTgt spid="11"/>
                                        </p:tgtEl>
                                        <p:attrNameLst>
                                          <p:attrName>ppt_x</p:attrName>
                                        </p:attrNameLst>
                                      </p:cBhvr>
                                      <p:tavLst>
                                        <p:tav tm="0">
                                          <p:val>
                                            <p:strVal val="#ppt_x"/>
                                          </p:val>
                                        </p:tav>
                                        <p:tav tm="100000">
                                          <p:val>
                                            <p:strVal val="#ppt_x"/>
                                          </p:val>
                                        </p:tav>
                                      </p:tavLst>
                                    </p:anim>
                                    <p:anim calcmode="lin" valueType="num">
                                      <p:cBhvr>
                                        <p:cTn id="51" dur="225" decel="100000" fill="hold"/>
                                        <p:tgtEl>
                                          <p:spTgt spid="11"/>
                                        </p:tgtEl>
                                        <p:attrNameLst>
                                          <p:attrName>ppt_y</p:attrName>
                                        </p:attrNameLst>
                                      </p:cBhvr>
                                      <p:tavLst>
                                        <p:tav tm="0">
                                          <p:val>
                                            <p:strVal val="#ppt_y+1"/>
                                          </p:val>
                                        </p:tav>
                                        <p:tav tm="100000">
                                          <p:val>
                                            <p:strVal val="#ppt_y-.03"/>
                                          </p:val>
                                        </p:tav>
                                      </p:tavLst>
                                    </p:anim>
                                    <p:anim calcmode="lin" valueType="num">
                                      <p:cBhvr>
                                        <p:cTn id="52" dur="25" accel="100000" fill="hold">
                                          <p:stCondLst>
                                            <p:cond delay="22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rickets-SoundBible.com-1506135086.wav"/>
                                        </p:tgtEl>
                                      </p:cMediaNode>
                                    </p:audio>
                                  </p:subTnLst>
                                </p:cTn>
                              </p:par>
                            </p:childTnLst>
                          </p:cTn>
                        </p:par>
                        <p:par>
                          <p:cTn id="53" fill="hold">
                            <p:stCondLst>
                              <p:cond delay="2750"/>
                            </p:stCondLst>
                            <p:childTnLst>
                              <p:par>
                                <p:cTn id="54" presetID="32" presetClass="emph" presetSubtype="0" repeatCount="indefinite" fill="hold" nodeType="afterEffect">
                                  <p:stCondLst>
                                    <p:cond delay="0"/>
                                  </p:stCondLst>
                                  <p:childTnLst>
                                    <p:animRot by="120000">
                                      <p:cBhvr>
                                        <p:cTn id="55" dur="25" fill="hold">
                                          <p:stCondLst>
                                            <p:cond delay="0"/>
                                          </p:stCondLst>
                                        </p:cTn>
                                        <p:tgtEl>
                                          <p:spTgt spid="11"/>
                                        </p:tgtEl>
                                        <p:attrNameLst>
                                          <p:attrName>r</p:attrName>
                                        </p:attrNameLst>
                                      </p:cBhvr>
                                    </p:animRot>
                                    <p:animRot by="-240000">
                                      <p:cBhvr>
                                        <p:cTn id="56" dur="50" fill="hold">
                                          <p:stCondLst>
                                            <p:cond delay="50"/>
                                          </p:stCondLst>
                                        </p:cTn>
                                        <p:tgtEl>
                                          <p:spTgt spid="11"/>
                                        </p:tgtEl>
                                        <p:attrNameLst>
                                          <p:attrName>r</p:attrName>
                                        </p:attrNameLst>
                                      </p:cBhvr>
                                    </p:animRot>
                                    <p:animRot by="240000">
                                      <p:cBhvr>
                                        <p:cTn id="57" dur="50" fill="hold">
                                          <p:stCondLst>
                                            <p:cond delay="100"/>
                                          </p:stCondLst>
                                        </p:cTn>
                                        <p:tgtEl>
                                          <p:spTgt spid="11"/>
                                        </p:tgtEl>
                                        <p:attrNameLst>
                                          <p:attrName>r</p:attrName>
                                        </p:attrNameLst>
                                      </p:cBhvr>
                                    </p:animRot>
                                    <p:animRot by="-240000">
                                      <p:cBhvr>
                                        <p:cTn id="58" dur="50" fill="hold">
                                          <p:stCondLst>
                                            <p:cond delay="150"/>
                                          </p:stCondLst>
                                        </p:cTn>
                                        <p:tgtEl>
                                          <p:spTgt spid="11"/>
                                        </p:tgtEl>
                                        <p:attrNameLst>
                                          <p:attrName>r</p:attrName>
                                        </p:attrNameLst>
                                      </p:cBhvr>
                                    </p:animRot>
                                    <p:animRot by="120000">
                                      <p:cBhvr>
                                        <p:cTn id="59" dur="50" fill="hold">
                                          <p:stCondLst>
                                            <p:cond delay="200"/>
                                          </p:stCondLst>
                                        </p:cTn>
                                        <p:tgtEl>
                                          <p:spTgt spid="11"/>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2" name="Crickets-SoundBible.com-1506135086.wav"/>
                                        </p:tgtEl>
                                      </p:cMediaNode>
                                    </p:audio>
                                  </p:subTnLst>
                                </p:cTn>
                              </p:par>
                            </p:childTnLst>
                          </p:cTn>
                        </p:par>
                        <p:par>
                          <p:cTn id="60" fill="hold">
                            <p:stCondLst>
                              <p:cond delay="3000"/>
                            </p:stCondLst>
                            <p:childTnLst>
                              <p:par>
                                <p:cTn id="61" presetID="37"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50"/>
                                        <p:tgtEl>
                                          <p:spTgt spid="14"/>
                                        </p:tgtEl>
                                      </p:cBhvr>
                                    </p:animEffect>
                                    <p:anim calcmode="lin" valueType="num">
                                      <p:cBhvr>
                                        <p:cTn id="64" dur="250" fill="hold"/>
                                        <p:tgtEl>
                                          <p:spTgt spid="14"/>
                                        </p:tgtEl>
                                        <p:attrNameLst>
                                          <p:attrName>ppt_x</p:attrName>
                                        </p:attrNameLst>
                                      </p:cBhvr>
                                      <p:tavLst>
                                        <p:tav tm="0">
                                          <p:val>
                                            <p:strVal val="#ppt_x"/>
                                          </p:val>
                                        </p:tav>
                                        <p:tav tm="100000">
                                          <p:val>
                                            <p:strVal val="#ppt_x"/>
                                          </p:val>
                                        </p:tav>
                                      </p:tavLst>
                                    </p:anim>
                                    <p:anim calcmode="lin" valueType="num">
                                      <p:cBhvr>
                                        <p:cTn id="65" dur="225" decel="100000" fill="hold"/>
                                        <p:tgtEl>
                                          <p:spTgt spid="14"/>
                                        </p:tgtEl>
                                        <p:attrNameLst>
                                          <p:attrName>ppt_y</p:attrName>
                                        </p:attrNameLst>
                                      </p:cBhvr>
                                      <p:tavLst>
                                        <p:tav tm="0">
                                          <p:val>
                                            <p:strVal val="#ppt_y+1"/>
                                          </p:val>
                                        </p:tav>
                                        <p:tav tm="100000">
                                          <p:val>
                                            <p:strVal val="#ppt_y-.03"/>
                                          </p:val>
                                        </p:tav>
                                      </p:tavLst>
                                    </p:anim>
                                    <p:anim calcmode="lin" valueType="num">
                                      <p:cBhvr>
                                        <p:cTn id="66" dur="1" accel="100000" fill="hold">
                                          <p:stCondLst>
                                            <p:cond delay="249"/>
                                          </p:stCondLst>
                                        </p:cTn>
                                        <p:tgtEl>
                                          <p:spTgt spid="14"/>
                                        </p:tgtEl>
                                        <p:attrNameLst>
                                          <p:attrName>ppt_y</p:attrName>
                                        </p:attrNameLst>
                                      </p:cBhvr>
                                      <p:tavLst>
                                        <p:tav tm="0">
                                          <p:val>
                                            <p:strVal val="#ppt_y-.03"/>
                                          </p:val>
                                        </p:tav>
                                        <p:tav tm="100000">
                                          <p:val>
                                            <p:strVal val="#ppt_y"/>
                                          </p:val>
                                        </p:tav>
                                      </p:tavLst>
                                    </p:anim>
                                  </p:childTnLst>
                                </p:cTn>
                              </p:par>
                            </p:childTnLst>
                          </p:cTn>
                        </p:par>
                        <p:par>
                          <p:cTn id="67" fill="hold">
                            <p:stCondLst>
                              <p:cond delay="3250"/>
                            </p:stCondLst>
                            <p:childTnLst>
                              <p:par>
                                <p:cTn id="68" presetID="32" presetClass="emph" presetSubtype="0" repeatCount="indefinite" fill="hold" nodeType="afterEffect">
                                  <p:stCondLst>
                                    <p:cond delay="0"/>
                                  </p:stCondLst>
                                  <p:childTnLst>
                                    <p:animRot by="120000">
                                      <p:cBhvr>
                                        <p:cTn id="69" dur="1" fill="hold">
                                          <p:stCondLst>
                                            <p:cond delay="0"/>
                                          </p:stCondLst>
                                        </p:cTn>
                                        <p:tgtEl>
                                          <p:spTgt spid="14"/>
                                        </p:tgtEl>
                                        <p:attrNameLst>
                                          <p:attrName>r</p:attrName>
                                        </p:attrNameLst>
                                      </p:cBhvr>
                                    </p:animRot>
                                    <p:animRot by="-240000">
                                      <p:cBhvr>
                                        <p:cTn id="70" dur="2" fill="hold">
                                          <p:stCondLst>
                                            <p:cond delay="50"/>
                                          </p:stCondLst>
                                        </p:cTn>
                                        <p:tgtEl>
                                          <p:spTgt spid="14"/>
                                        </p:tgtEl>
                                        <p:attrNameLst>
                                          <p:attrName>r</p:attrName>
                                        </p:attrNameLst>
                                      </p:cBhvr>
                                    </p:animRot>
                                    <p:animRot by="240000">
                                      <p:cBhvr>
                                        <p:cTn id="71" dur="2" fill="hold">
                                          <p:stCondLst>
                                            <p:cond delay="100"/>
                                          </p:stCondLst>
                                        </p:cTn>
                                        <p:tgtEl>
                                          <p:spTgt spid="14"/>
                                        </p:tgtEl>
                                        <p:attrNameLst>
                                          <p:attrName>r</p:attrName>
                                        </p:attrNameLst>
                                      </p:cBhvr>
                                    </p:animRot>
                                    <p:animRot by="-240000">
                                      <p:cBhvr>
                                        <p:cTn id="72" dur="2" fill="hold">
                                          <p:stCondLst>
                                            <p:cond delay="150"/>
                                          </p:stCondLst>
                                        </p:cTn>
                                        <p:tgtEl>
                                          <p:spTgt spid="14"/>
                                        </p:tgtEl>
                                        <p:attrNameLst>
                                          <p:attrName>r</p:attrName>
                                        </p:attrNameLst>
                                      </p:cBhvr>
                                    </p:animRot>
                                    <p:animRot by="120000">
                                      <p:cBhvr>
                                        <p:cTn id="73" dur="2" fill="hold">
                                          <p:stCondLst>
                                            <p:cond delay="249"/>
                                          </p:stCondLst>
                                        </p:cTn>
                                        <p:tgtEl>
                                          <p:spTgt spid="14"/>
                                        </p:tgtEl>
                                        <p:attrNameLst>
                                          <p:attrName>r</p:attrName>
                                        </p:attrNameLst>
                                      </p:cBhvr>
                                    </p:animRot>
                                  </p:childTnLst>
                                </p:cTn>
                              </p:par>
                            </p:childTnLst>
                          </p:cTn>
                        </p:par>
                        <p:par>
                          <p:cTn id="74" fill="hold">
                            <p:stCondLst>
                              <p:cond delay="3501"/>
                            </p:stCondLst>
                            <p:childTnLst>
                              <p:par>
                                <p:cTn id="75" presetID="1" presetClass="entr" presetSubtype="0"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3501"/>
                            </p:stCondLst>
                            <p:childTnLst>
                              <p:par>
                                <p:cTn id="78" presetID="39" presetClass="emph" presetSubtype="8" fill="hold" nodeType="afterEffect">
                                  <p:stCondLst>
                                    <p:cond delay="0"/>
                                  </p:stCondLst>
                                  <p:childTnLst>
                                    <p:anim calcmode="lin" valueType="num">
                                      <p:cBhvr additive="sum">
                                        <p:cTn id="79" dur="1000" fill="hold"/>
                                        <p:tgtEl>
                                          <p:spTgt spid="17"/>
                                        </p:tgtEl>
                                        <p:attrNameLst>
                                          <p:attrName>3d.object.rotation.x</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80" dur="1000" fill="hold"/>
                                        <p:tgtEl>
                                          <p:spTgt spid="1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1" dur="1000" fill="hold"/>
                                        <p:tgtEl>
                                          <p:spTgt spid="1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2" dur="1000" fill="hold"/>
                                        <p:tgtEl>
                                          <p:spTgt spid="1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83" dur="1000" fill="hold"/>
                                        <p:tgtEl>
                                          <p:spTgt spid="1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84" fill="hold">
                            <p:stCondLst>
                              <p:cond delay="4501"/>
                            </p:stCondLst>
                            <p:childTnLst>
                              <p:par>
                                <p:cTn id="85" presetID="37" presetClass="entr" presetSubtype="0" fill="hold"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250"/>
                                        <p:tgtEl>
                                          <p:spTgt spid="13"/>
                                        </p:tgtEl>
                                      </p:cBhvr>
                                    </p:animEffect>
                                    <p:anim calcmode="lin" valueType="num">
                                      <p:cBhvr>
                                        <p:cTn id="88" dur="250" fill="hold"/>
                                        <p:tgtEl>
                                          <p:spTgt spid="13"/>
                                        </p:tgtEl>
                                        <p:attrNameLst>
                                          <p:attrName>ppt_x</p:attrName>
                                        </p:attrNameLst>
                                      </p:cBhvr>
                                      <p:tavLst>
                                        <p:tav tm="0">
                                          <p:val>
                                            <p:strVal val="#ppt_x"/>
                                          </p:val>
                                        </p:tav>
                                        <p:tav tm="100000">
                                          <p:val>
                                            <p:strVal val="#ppt_x"/>
                                          </p:val>
                                        </p:tav>
                                      </p:tavLst>
                                    </p:anim>
                                    <p:anim calcmode="lin" valueType="num">
                                      <p:cBhvr>
                                        <p:cTn id="89" dur="225" decel="100000" fill="hold"/>
                                        <p:tgtEl>
                                          <p:spTgt spid="13"/>
                                        </p:tgtEl>
                                        <p:attrNameLst>
                                          <p:attrName>ppt_y</p:attrName>
                                        </p:attrNameLst>
                                      </p:cBhvr>
                                      <p:tavLst>
                                        <p:tav tm="0">
                                          <p:val>
                                            <p:strVal val="#ppt_y+1"/>
                                          </p:val>
                                        </p:tav>
                                        <p:tav tm="100000">
                                          <p:val>
                                            <p:strVal val="#ppt_y-.03"/>
                                          </p:val>
                                        </p:tav>
                                      </p:tavLst>
                                    </p:anim>
                                    <p:anim calcmode="lin" valueType="num">
                                      <p:cBhvr>
                                        <p:cTn id="90" dur="25" accel="100000" fill="hold">
                                          <p:stCondLst>
                                            <p:cond delay="225"/>
                                          </p:stCondLst>
                                        </p:cTn>
                                        <p:tgtEl>
                                          <p:spTgt spid="13"/>
                                        </p:tgtEl>
                                        <p:attrNameLst>
                                          <p:attrName>ppt_y</p:attrName>
                                        </p:attrNameLst>
                                      </p:cBhvr>
                                      <p:tavLst>
                                        <p:tav tm="0">
                                          <p:val>
                                            <p:strVal val="#ppt_y-.03"/>
                                          </p:val>
                                        </p:tav>
                                        <p:tav tm="100000">
                                          <p:val>
                                            <p:strVal val="#ppt_y"/>
                                          </p:val>
                                        </p:tav>
                                      </p:tavLst>
                                    </p:anim>
                                  </p:childTnLst>
                                </p:cTn>
                              </p:par>
                            </p:childTnLst>
                          </p:cTn>
                        </p:par>
                        <p:par>
                          <p:cTn id="91" fill="hold">
                            <p:stCondLst>
                              <p:cond delay="4751"/>
                            </p:stCondLst>
                            <p:childTnLst>
                              <p:par>
                                <p:cTn id="92" presetID="32" presetClass="emph" presetSubtype="0" repeatCount="indefinite" fill="hold" nodeType="afterEffect">
                                  <p:stCondLst>
                                    <p:cond delay="0"/>
                                  </p:stCondLst>
                                  <p:childTnLst>
                                    <p:animRot by="120000">
                                      <p:cBhvr>
                                        <p:cTn id="93" dur="25" fill="hold">
                                          <p:stCondLst>
                                            <p:cond delay="0"/>
                                          </p:stCondLst>
                                        </p:cTn>
                                        <p:tgtEl>
                                          <p:spTgt spid="13"/>
                                        </p:tgtEl>
                                        <p:attrNameLst>
                                          <p:attrName>r</p:attrName>
                                        </p:attrNameLst>
                                      </p:cBhvr>
                                    </p:animRot>
                                    <p:animRot by="-240000">
                                      <p:cBhvr>
                                        <p:cTn id="94" dur="50" fill="hold">
                                          <p:stCondLst>
                                            <p:cond delay="50"/>
                                          </p:stCondLst>
                                        </p:cTn>
                                        <p:tgtEl>
                                          <p:spTgt spid="13"/>
                                        </p:tgtEl>
                                        <p:attrNameLst>
                                          <p:attrName>r</p:attrName>
                                        </p:attrNameLst>
                                      </p:cBhvr>
                                    </p:animRot>
                                    <p:animRot by="240000">
                                      <p:cBhvr>
                                        <p:cTn id="95" dur="50" fill="hold">
                                          <p:stCondLst>
                                            <p:cond delay="100"/>
                                          </p:stCondLst>
                                        </p:cTn>
                                        <p:tgtEl>
                                          <p:spTgt spid="13"/>
                                        </p:tgtEl>
                                        <p:attrNameLst>
                                          <p:attrName>r</p:attrName>
                                        </p:attrNameLst>
                                      </p:cBhvr>
                                    </p:animRot>
                                    <p:animRot by="-240000">
                                      <p:cBhvr>
                                        <p:cTn id="96" dur="50" fill="hold">
                                          <p:stCondLst>
                                            <p:cond delay="150"/>
                                          </p:stCondLst>
                                        </p:cTn>
                                        <p:tgtEl>
                                          <p:spTgt spid="13"/>
                                        </p:tgtEl>
                                        <p:attrNameLst>
                                          <p:attrName>r</p:attrName>
                                        </p:attrNameLst>
                                      </p:cBhvr>
                                    </p:animRot>
                                    <p:animRot by="120000">
                                      <p:cBhvr>
                                        <p:cTn id="97" dur="50" fill="hold">
                                          <p:stCondLst>
                                            <p:cond delay="200"/>
                                          </p:stCondLst>
                                        </p:cTn>
                                        <p:tgtEl>
                                          <p:spTgt spid="13"/>
                                        </p:tgtEl>
                                        <p:attrNameLst>
                                          <p:attrName>r</p:attrName>
                                        </p:attrNameLst>
                                      </p:cBhvr>
                                    </p:animRot>
                                  </p:childTnLst>
                                </p:cTn>
                              </p:par>
                            </p:childTnLst>
                          </p:cTn>
                        </p:par>
                        <p:par>
                          <p:cTn id="98" fill="hold">
                            <p:stCondLst>
                              <p:cond delay="5001"/>
                            </p:stCondLst>
                            <p:childTnLst>
                              <p:par>
                                <p:cTn id="99" presetID="37" presetClass="entr" presetSubtype="0"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250"/>
                                        <p:tgtEl>
                                          <p:spTgt spid="12"/>
                                        </p:tgtEl>
                                      </p:cBhvr>
                                    </p:animEffect>
                                    <p:anim calcmode="lin" valueType="num">
                                      <p:cBhvr>
                                        <p:cTn id="102" dur="250" fill="hold"/>
                                        <p:tgtEl>
                                          <p:spTgt spid="12"/>
                                        </p:tgtEl>
                                        <p:attrNameLst>
                                          <p:attrName>ppt_x</p:attrName>
                                        </p:attrNameLst>
                                      </p:cBhvr>
                                      <p:tavLst>
                                        <p:tav tm="0">
                                          <p:val>
                                            <p:strVal val="#ppt_x"/>
                                          </p:val>
                                        </p:tav>
                                        <p:tav tm="100000">
                                          <p:val>
                                            <p:strVal val="#ppt_x"/>
                                          </p:val>
                                        </p:tav>
                                      </p:tavLst>
                                    </p:anim>
                                    <p:anim calcmode="lin" valueType="num">
                                      <p:cBhvr>
                                        <p:cTn id="103" dur="225" decel="100000" fill="hold"/>
                                        <p:tgtEl>
                                          <p:spTgt spid="12"/>
                                        </p:tgtEl>
                                        <p:attrNameLst>
                                          <p:attrName>ppt_y</p:attrName>
                                        </p:attrNameLst>
                                      </p:cBhvr>
                                      <p:tavLst>
                                        <p:tav tm="0">
                                          <p:val>
                                            <p:strVal val="#ppt_y+1"/>
                                          </p:val>
                                        </p:tav>
                                        <p:tav tm="100000">
                                          <p:val>
                                            <p:strVal val="#ppt_y-.03"/>
                                          </p:val>
                                        </p:tav>
                                      </p:tavLst>
                                    </p:anim>
                                    <p:anim calcmode="lin" valueType="num">
                                      <p:cBhvr>
                                        <p:cTn id="104" dur="1" accel="100000" fill="hold">
                                          <p:stCondLst>
                                            <p:cond delay="249"/>
                                          </p:stCondLst>
                                        </p:cTn>
                                        <p:tgtEl>
                                          <p:spTgt spid="12"/>
                                        </p:tgtEl>
                                        <p:attrNameLst>
                                          <p:attrName>ppt_y</p:attrName>
                                        </p:attrNameLst>
                                      </p:cBhvr>
                                      <p:tavLst>
                                        <p:tav tm="0">
                                          <p:val>
                                            <p:strVal val="#ppt_y-.03"/>
                                          </p:val>
                                        </p:tav>
                                        <p:tav tm="100000">
                                          <p:val>
                                            <p:strVal val="#ppt_y"/>
                                          </p:val>
                                        </p:tav>
                                      </p:tavLst>
                                    </p:anim>
                                  </p:childTnLst>
                                </p:cTn>
                              </p:par>
                            </p:childTnLst>
                          </p:cTn>
                        </p:par>
                        <p:par>
                          <p:cTn id="105" fill="hold">
                            <p:stCondLst>
                              <p:cond delay="5251"/>
                            </p:stCondLst>
                            <p:childTnLst>
                              <p:par>
                                <p:cTn id="106" presetID="32" presetClass="emph" presetSubtype="0" repeatCount="indefinite" fill="hold" nodeType="afterEffect">
                                  <p:stCondLst>
                                    <p:cond delay="0"/>
                                  </p:stCondLst>
                                  <p:childTnLst>
                                    <p:animRot by="120000">
                                      <p:cBhvr>
                                        <p:cTn id="107" dur="1" fill="hold">
                                          <p:stCondLst>
                                            <p:cond delay="0"/>
                                          </p:stCondLst>
                                        </p:cTn>
                                        <p:tgtEl>
                                          <p:spTgt spid="12"/>
                                        </p:tgtEl>
                                        <p:attrNameLst>
                                          <p:attrName>r</p:attrName>
                                        </p:attrNameLst>
                                      </p:cBhvr>
                                    </p:animRot>
                                    <p:animRot by="-240000">
                                      <p:cBhvr>
                                        <p:cTn id="108" dur="2" fill="hold">
                                          <p:stCondLst>
                                            <p:cond delay="50"/>
                                          </p:stCondLst>
                                        </p:cTn>
                                        <p:tgtEl>
                                          <p:spTgt spid="12"/>
                                        </p:tgtEl>
                                        <p:attrNameLst>
                                          <p:attrName>r</p:attrName>
                                        </p:attrNameLst>
                                      </p:cBhvr>
                                    </p:animRot>
                                    <p:animRot by="240000">
                                      <p:cBhvr>
                                        <p:cTn id="109" dur="2" fill="hold">
                                          <p:stCondLst>
                                            <p:cond delay="100"/>
                                          </p:stCondLst>
                                        </p:cTn>
                                        <p:tgtEl>
                                          <p:spTgt spid="12"/>
                                        </p:tgtEl>
                                        <p:attrNameLst>
                                          <p:attrName>r</p:attrName>
                                        </p:attrNameLst>
                                      </p:cBhvr>
                                    </p:animRot>
                                    <p:animRot by="-240000">
                                      <p:cBhvr>
                                        <p:cTn id="110" dur="2" fill="hold">
                                          <p:stCondLst>
                                            <p:cond delay="150"/>
                                          </p:stCondLst>
                                        </p:cTn>
                                        <p:tgtEl>
                                          <p:spTgt spid="12"/>
                                        </p:tgtEl>
                                        <p:attrNameLst>
                                          <p:attrName>r</p:attrName>
                                        </p:attrNameLst>
                                      </p:cBhvr>
                                    </p:animRot>
                                    <p:animRot by="120000">
                                      <p:cBhvr>
                                        <p:cTn id="111" dur="2" fill="hold">
                                          <p:stCondLst>
                                            <p:cond delay="249"/>
                                          </p:stCondLst>
                                        </p:cTn>
                                        <p:tgtEl>
                                          <p:spTgt spid="12"/>
                                        </p:tgtEl>
                                        <p:attrNameLst>
                                          <p:attrName>r</p:attrName>
                                        </p:attrNameLst>
                                      </p:cBhvr>
                                    </p:animRot>
                                  </p:childTnLst>
                                </p:cTn>
                              </p:par>
                            </p:childTnLst>
                          </p:cTn>
                        </p:par>
                        <p:par>
                          <p:cTn id="112" fill="hold">
                            <p:stCondLst>
                              <p:cond delay="5502"/>
                            </p:stCondLst>
                            <p:childTnLst>
                              <p:par>
                                <p:cTn id="113" presetID="1" presetClass="entr" presetSubtype="0" fill="hold" nodeType="afterEffect">
                                  <p:stCondLst>
                                    <p:cond delay="0"/>
                                  </p:stCondLst>
                                  <p:childTnLst>
                                    <p:set>
                                      <p:cBhvr>
                                        <p:cTn id="114" dur="1" fill="hold">
                                          <p:stCondLst>
                                            <p:cond delay="0"/>
                                          </p:stCondLst>
                                        </p:cTn>
                                        <p:tgtEl>
                                          <p:spTgt spid="16"/>
                                        </p:tgtEl>
                                        <p:attrNameLst>
                                          <p:attrName>style.visibility</p:attrName>
                                        </p:attrNameLst>
                                      </p:cBhvr>
                                      <p:to>
                                        <p:strVal val="visible"/>
                                      </p:to>
                                    </p:set>
                                  </p:childTnLst>
                                </p:cTn>
                              </p:par>
                            </p:childTnLst>
                          </p:cTn>
                        </p:par>
                        <p:par>
                          <p:cTn id="115" fill="hold">
                            <p:stCondLst>
                              <p:cond delay="5502"/>
                            </p:stCondLst>
                            <p:childTnLst>
                              <p:par>
                                <p:cTn id="116" presetID="39" presetClass="emph" presetSubtype="2" fill="hold" nodeType="afterEffect">
                                  <p:stCondLst>
                                    <p:cond delay="0"/>
                                  </p:stCondLst>
                                  <p:childTnLst>
                                    <p:anim calcmode="lin" valueType="num">
                                      <p:cBhvr additive="sum">
                                        <p:cTn id="117" dur="1000" fill="hold"/>
                                        <p:tgtEl>
                                          <p:spTgt spid="1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18" dur="1000" fill="hold"/>
                                        <p:tgtEl>
                                          <p:spTgt spid="1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19" dur="1000" fill="hold"/>
                                        <p:tgtEl>
                                          <p:spTgt spid="1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0" dur="1000" fill="hold"/>
                                        <p:tgtEl>
                                          <p:spTgt spid="1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1" dur="1000" fill="hold"/>
                                        <p:tgtEl>
                                          <p:spTgt spid="1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34000">
              <a:schemeClr val="accent2">
                <a:lumMod val="40000"/>
                <a:lumOff val="60000"/>
              </a:schemeClr>
            </a:gs>
            <a:gs pos="54000">
              <a:srgbClr val="FFFF00"/>
            </a:gs>
            <a:gs pos="95575">
              <a:srgbClr val="002060"/>
            </a:gs>
            <a:gs pos="78000">
              <a:srgbClr val="0EBAC7"/>
            </a:gs>
          </a:gsLst>
          <a:lin ang="5400000" scaled="1"/>
        </a:gradFill>
        <a:effectLst/>
      </p:bgPr>
    </p:bg>
    <p:spTree>
      <p:nvGrpSpPr>
        <p:cNvPr id="1" name=""/>
        <p:cNvGrpSpPr/>
        <p:nvPr/>
      </p:nvGrpSpPr>
      <p:grpSpPr>
        <a:xfrm>
          <a:off x="0" y="0"/>
          <a:ext cx="0" cy="0"/>
          <a:chOff x="0" y="0"/>
          <a:chExt cx="0" cy="0"/>
        </a:xfrm>
      </p:grpSpPr>
      <p:sp>
        <p:nvSpPr>
          <p:cNvPr id="23" name="Rounded Rectangle 62">
            <a:extLst>
              <a:ext uri="{FF2B5EF4-FFF2-40B4-BE49-F238E27FC236}">
                <a16:creationId xmlns:a16="http://schemas.microsoft.com/office/drawing/2014/main" id="{3DDA6C1B-CBB8-4F79-9D82-5FAC0A859AA2}"/>
              </a:ext>
            </a:extLst>
          </p:cNvPr>
          <p:cNvSpPr/>
          <p:nvPr/>
        </p:nvSpPr>
        <p:spPr>
          <a:xfrm>
            <a:off x="3757215" y="4946843"/>
            <a:ext cx="4677571" cy="585680"/>
          </a:xfrm>
          <a:prstGeom prst="roundRect">
            <a:avLst>
              <a:gd name="adj" fmla="val 50000"/>
            </a:avLst>
          </a:prstGeom>
          <a:solidFill>
            <a:schemeClr val="bg1">
              <a:lumMod val="85000"/>
            </a:schemeClr>
          </a:solidFill>
          <a:ln>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24" name="TextBox 23"/>
          <p:cNvSpPr txBox="1"/>
          <p:nvPr/>
        </p:nvSpPr>
        <p:spPr>
          <a:xfrm>
            <a:off x="3561345" y="5004416"/>
            <a:ext cx="5143592" cy="523220"/>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65000"/>
                    <a:lumOff val="35000"/>
                  </a:prstClr>
                </a:solidFill>
                <a:latin typeface="Lato"/>
              </a:rPr>
              <a:t>Which one is correct?</a:t>
            </a:r>
            <a:endParaRPr kumimoji="0" lang="en-US" sz="2800" b="1" i="0" u="none" strike="noStrike" kern="1200" cap="none" spc="0" normalizeH="0" baseline="0" noProof="0" dirty="0">
              <a:ln>
                <a:noFill/>
              </a:ln>
              <a:solidFill>
                <a:prstClr val="black">
                  <a:lumMod val="65000"/>
                  <a:lumOff val="35000"/>
                </a:prstClr>
              </a:solidFill>
              <a:effectLst/>
              <a:uLnTx/>
              <a:uFillTx/>
              <a:latin typeface="Lato"/>
            </a:endParaRPr>
          </a:p>
        </p:txBody>
      </p:sp>
      <p:cxnSp>
        <p:nvCxnSpPr>
          <p:cNvPr id="25" name="Straight Connector 24"/>
          <p:cNvCxnSpPr>
            <a:cxnSpLocks/>
          </p:cNvCxnSpPr>
          <p:nvPr/>
        </p:nvCxnSpPr>
        <p:spPr>
          <a:xfrm>
            <a:off x="3752193" y="5651417"/>
            <a:ext cx="4666593" cy="0"/>
          </a:xfrm>
          <a:prstGeom prst="line">
            <a:avLst/>
          </a:prstGeom>
          <a:ln w="28575">
            <a:solidFill>
              <a:schemeClr val="tx1">
                <a:lumMod val="65000"/>
                <a:lumOff val="3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FBA33CE-1424-4A65-8DF7-304A1FD65B6F}"/>
              </a:ext>
            </a:extLst>
          </p:cNvPr>
          <p:cNvSpPr/>
          <p:nvPr/>
        </p:nvSpPr>
        <p:spPr>
          <a:xfrm>
            <a:off x="6100762" y="4623472"/>
            <a:ext cx="6196746" cy="184669"/>
          </a:xfrm>
          <a:prstGeom prst="rect">
            <a:avLst/>
          </a:prstGeom>
          <a:solidFill>
            <a:schemeClr val="accent6">
              <a:lumMod val="75000"/>
            </a:schemeClr>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29" name="Rectangle 28">
            <a:extLst>
              <a:ext uri="{FF2B5EF4-FFF2-40B4-BE49-F238E27FC236}">
                <a16:creationId xmlns:a16="http://schemas.microsoft.com/office/drawing/2014/main" id="{EC2A72B6-9A47-4A66-B542-89E1BAB507BE}"/>
              </a:ext>
            </a:extLst>
          </p:cNvPr>
          <p:cNvSpPr/>
          <p:nvPr/>
        </p:nvSpPr>
        <p:spPr>
          <a:xfrm>
            <a:off x="0" y="4623881"/>
            <a:ext cx="6100763" cy="175928"/>
          </a:xfrm>
          <a:prstGeom prst="rect">
            <a:avLst/>
          </a:pr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30" name="Isosceles Triangle 29">
            <a:extLst>
              <a:ext uri="{FF2B5EF4-FFF2-40B4-BE49-F238E27FC236}">
                <a16:creationId xmlns:a16="http://schemas.microsoft.com/office/drawing/2014/main" id="{F2E8A68B-2A14-42B9-9E17-2C46BCB14EEB}"/>
              </a:ext>
            </a:extLst>
          </p:cNvPr>
          <p:cNvSpPr/>
          <p:nvPr/>
        </p:nvSpPr>
        <p:spPr>
          <a:xfrm>
            <a:off x="5738243" y="4191205"/>
            <a:ext cx="715514" cy="616822"/>
          </a:xfrm>
          <a:prstGeom prst="triangle">
            <a:avLst/>
          </a:prstGeom>
          <a:solidFill>
            <a:schemeClr val="bg1">
              <a:lumMod val="85000"/>
            </a:schemeClr>
          </a:solidFill>
          <a:ln>
            <a:noFill/>
          </a:ln>
          <a:scene3d>
            <a:camera prst="obliqueTopLeft"/>
            <a:lightRig rig="balanced" dir="t"/>
          </a:scene3d>
          <a:sp3d extrusionH="508000" prstMaterial="matte">
            <a:bevel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31" name="Group 30">
            <a:extLst>
              <a:ext uri="{FF2B5EF4-FFF2-40B4-BE49-F238E27FC236}">
                <a16:creationId xmlns:a16="http://schemas.microsoft.com/office/drawing/2014/main" id="{84704084-A25D-4D70-8753-46A1CE7B98AE}"/>
              </a:ext>
            </a:extLst>
          </p:cNvPr>
          <p:cNvGrpSpPr/>
          <p:nvPr/>
        </p:nvGrpSpPr>
        <p:grpSpPr>
          <a:xfrm>
            <a:off x="4392606" y="3482013"/>
            <a:ext cx="3406789" cy="715949"/>
            <a:chOff x="4365670" y="3081748"/>
            <a:chExt cx="3406789" cy="715949"/>
          </a:xfrm>
        </p:grpSpPr>
        <p:sp>
          <p:nvSpPr>
            <p:cNvPr id="32" name="Rectangle 31">
              <a:extLst>
                <a:ext uri="{FF2B5EF4-FFF2-40B4-BE49-F238E27FC236}">
                  <a16:creationId xmlns:a16="http://schemas.microsoft.com/office/drawing/2014/main" id="{49D99A3A-A951-4B2D-8C3D-0134B48BCA5E}"/>
                </a:ext>
              </a:extLst>
            </p:cNvPr>
            <p:cNvSpPr/>
            <p:nvPr/>
          </p:nvSpPr>
          <p:spPr>
            <a:xfrm>
              <a:off x="4365670" y="3402593"/>
              <a:ext cx="3406789" cy="395104"/>
            </a:xfrm>
            <a:prstGeom prst="rect">
              <a:avLst/>
            </a:prstGeom>
            <a:solidFill>
              <a:schemeClr val="bg1">
                <a:lumMod val="85000"/>
              </a:schemeClr>
            </a:solidFill>
            <a:ln>
              <a:noFill/>
            </a:ln>
            <a:scene3d>
              <a:camera prst="obliqueTopLeft"/>
              <a:lightRig rig="balanced" dir="t"/>
            </a:scene3d>
            <a:sp3d extrusionH="508000" prstMaterial="matte">
              <a:bevel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35" name="Rectangle 34">
              <a:extLst>
                <a:ext uri="{FF2B5EF4-FFF2-40B4-BE49-F238E27FC236}">
                  <a16:creationId xmlns:a16="http://schemas.microsoft.com/office/drawing/2014/main" id="{10820732-5CE8-4D44-898C-B80F5FA50482}"/>
                </a:ext>
              </a:extLst>
            </p:cNvPr>
            <p:cNvSpPr/>
            <p:nvPr/>
          </p:nvSpPr>
          <p:spPr>
            <a:xfrm>
              <a:off x="4498364" y="3081748"/>
              <a:ext cx="216453" cy="306774"/>
            </a:xfrm>
            <a:prstGeom prst="rect">
              <a:avLst/>
            </a:pr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36" name="Rectangle 35">
              <a:extLst>
                <a:ext uri="{FF2B5EF4-FFF2-40B4-BE49-F238E27FC236}">
                  <a16:creationId xmlns:a16="http://schemas.microsoft.com/office/drawing/2014/main" id="{8E588F21-6AE4-4E77-BF46-7D33920CA370}"/>
                </a:ext>
              </a:extLst>
            </p:cNvPr>
            <p:cNvSpPr/>
            <p:nvPr/>
          </p:nvSpPr>
          <p:spPr>
            <a:xfrm>
              <a:off x="7440353" y="3081748"/>
              <a:ext cx="216453" cy="306774"/>
            </a:xfrm>
            <a:prstGeom prst="rect">
              <a:avLst/>
            </a:prstGeom>
            <a:solidFill>
              <a:schemeClr val="accent6"/>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sp>
        <p:nvSpPr>
          <p:cNvPr id="37" name="Oval 16">
            <a:extLst>
              <a:ext uri="{FF2B5EF4-FFF2-40B4-BE49-F238E27FC236}">
                <a16:creationId xmlns:a16="http://schemas.microsoft.com/office/drawing/2014/main" id="{1E443509-57C5-42CE-8341-61F31E49E4C9}"/>
              </a:ext>
            </a:extLst>
          </p:cNvPr>
          <p:cNvSpPr/>
          <p:nvPr/>
        </p:nvSpPr>
        <p:spPr>
          <a:xfrm>
            <a:off x="3750562" y="3092956"/>
            <a:ext cx="1712059" cy="494214"/>
          </a:xfrm>
          <a:custGeom>
            <a:avLst/>
            <a:gdLst>
              <a:gd name="connsiteX0" fmla="*/ 0 w 1293779"/>
              <a:gd name="connsiteY0" fmla="*/ 373471 h 746942"/>
              <a:gd name="connsiteX1" fmla="*/ 646890 w 1293779"/>
              <a:gd name="connsiteY1" fmla="*/ 0 h 746942"/>
              <a:gd name="connsiteX2" fmla="*/ 1293780 w 1293779"/>
              <a:gd name="connsiteY2" fmla="*/ 373471 h 746942"/>
              <a:gd name="connsiteX3" fmla="*/ 646890 w 1293779"/>
              <a:gd name="connsiteY3" fmla="*/ 746942 h 746942"/>
              <a:gd name="connsiteX4" fmla="*/ 0 w 1293779"/>
              <a:gd name="connsiteY4" fmla="*/ 373471 h 746942"/>
              <a:gd name="connsiteX0" fmla="*/ 0 w 1311762"/>
              <a:gd name="connsiteY0" fmla="*/ 46684 h 420155"/>
              <a:gd name="connsiteX1" fmla="*/ 1293780 w 1311762"/>
              <a:gd name="connsiteY1" fmla="*/ 46684 h 420155"/>
              <a:gd name="connsiteX2" fmla="*/ 646890 w 1311762"/>
              <a:gd name="connsiteY2" fmla="*/ 420155 h 420155"/>
              <a:gd name="connsiteX3" fmla="*/ 0 w 1311762"/>
              <a:gd name="connsiteY3" fmla="*/ 46684 h 420155"/>
              <a:gd name="connsiteX0" fmla="*/ 0 w 1311762"/>
              <a:gd name="connsiteY0" fmla="*/ 24513 h 397984"/>
              <a:gd name="connsiteX1" fmla="*/ 1293780 w 1311762"/>
              <a:gd name="connsiteY1" fmla="*/ 24513 h 397984"/>
              <a:gd name="connsiteX2" fmla="*/ 646890 w 1311762"/>
              <a:gd name="connsiteY2" fmla="*/ 397984 h 397984"/>
              <a:gd name="connsiteX3" fmla="*/ 0 w 1311762"/>
              <a:gd name="connsiteY3" fmla="*/ 24513 h 397984"/>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293780"/>
              <a:gd name="connsiteY0" fmla="*/ 0 h 373471"/>
              <a:gd name="connsiteX1" fmla="*/ 1293780 w 1293780"/>
              <a:gd name="connsiteY1" fmla="*/ 0 h 373471"/>
              <a:gd name="connsiteX2" fmla="*/ 646890 w 1293780"/>
              <a:gd name="connsiteY2" fmla="*/ 373471 h 373471"/>
              <a:gd name="connsiteX3" fmla="*/ 0 w 1293780"/>
              <a:gd name="connsiteY3" fmla="*/ 0 h 373471"/>
              <a:gd name="connsiteX0" fmla="*/ 0 w 1293780"/>
              <a:gd name="connsiteY0" fmla="*/ 0 h 373471"/>
              <a:gd name="connsiteX1" fmla="*/ 1293780 w 1293780"/>
              <a:gd name="connsiteY1" fmla="*/ 0 h 373471"/>
              <a:gd name="connsiteX2" fmla="*/ 646890 w 1293780"/>
              <a:gd name="connsiteY2" fmla="*/ 373471 h 373471"/>
              <a:gd name="connsiteX3" fmla="*/ 0 w 1293780"/>
              <a:gd name="connsiteY3" fmla="*/ 0 h 373471"/>
            </a:gdLst>
            <a:ahLst/>
            <a:cxnLst>
              <a:cxn ang="0">
                <a:pos x="connsiteX0" y="connsiteY0"/>
              </a:cxn>
              <a:cxn ang="0">
                <a:pos x="connsiteX1" y="connsiteY1"/>
              </a:cxn>
              <a:cxn ang="0">
                <a:pos x="connsiteX2" y="connsiteY2"/>
              </a:cxn>
              <a:cxn ang="0">
                <a:pos x="connsiteX3" y="connsiteY3"/>
              </a:cxn>
            </a:cxnLst>
            <a:rect l="l" t="t" r="r" b="b"/>
            <a:pathLst>
              <a:path w="1293780" h="373471">
                <a:moveTo>
                  <a:pt x="0" y="0"/>
                </a:moveTo>
                <a:lnTo>
                  <a:pt x="1293780" y="0"/>
                </a:lnTo>
                <a:cubicBezTo>
                  <a:pt x="1290759" y="189706"/>
                  <a:pt x="1004157" y="373471"/>
                  <a:pt x="646890" y="373471"/>
                </a:cubicBezTo>
                <a:cubicBezTo>
                  <a:pt x="289623" y="373471"/>
                  <a:pt x="0" y="206262"/>
                  <a:pt x="0" y="0"/>
                </a:cubicBezTo>
                <a:close/>
              </a:path>
            </a:pathLst>
          </a:cu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38" name="Oval 16">
            <a:extLst>
              <a:ext uri="{FF2B5EF4-FFF2-40B4-BE49-F238E27FC236}">
                <a16:creationId xmlns:a16="http://schemas.microsoft.com/office/drawing/2014/main" id="{4828AA09-E527-4C37-81EB-B6BA2D763316}"/>
              </a:ext>
            </a:extLst>
          </p:cNvPr>
          <p:cNvSpPr/>
          <p:nvPr/>
        </p:nvSpPr>
        <p:spPr>
          <a:xfrm>
            <a:off x="6692551" y="3092956"/>
            <a:ext cx="1712059" cy="494214"/>
          </a:xfrm>
          <a:custGeom>
            <a:avLst/>
            <a:gdLst>
              <a:gd name="connsiteX0" fmla="*/ 0 w 1293779"/>
              <a:gd name="connsiteY0" fmla="*/ 373471 h 746942"/>
              <a:gd name="connsiteX1" fmla="*/ 646890 w 1293779"/>
              <a:gd name="connsiteY1" fmla="*/ 0 h 746942"/>
              <a:gd name="connsiteX2" fmla="*/ 1293780 w 1293779"/>
              <a:gd name="connsiteY2" fmla="*/ 373471 h 746942"/>
              <a:gd name="connsiteX3" fmla="*/ 646890 w 1293779"/>
              <a:gd name="connsiteY3" fmla="*/ 746942 h 746942"/>
              <a:gd name="connsiteX4" fmla="*/ 0 w 1293779"/>
              <a:gd name="connsiteY4" fmla="*/ 373471 h 746942"/>
              <a:gd name="connsiteX0" fmla="*/ 0 w 1311762"/>
              <a:gd name="connsiteY0" fmla="*/ 46684 h 420155"/>
              <a:gd name="connsiteX1" fmla="*/ 1293780 w 1311762"/>
              <a:gd name="connsiteY1" fmla="*/ 46684 h 420155"/>
              <a:gd name="connsiteX2" fmla="*/ 646890 w 1311762"/>
              <a:gd name="connsiteY2" fmla="*/ 420155 h 420155"/>
              <a:gd name="connsiteX3" fmla="*/ 0 w 1311762"/>
              <a:gd name="connsiteY3" fmla="*/ 46684 h 420155"/>
              <a:gd name="connsiteX0" fmla="*/ 0 w 1311762"/>
              <a:gd name="connsiteY0" fmla="*/ 24513 h 397984"/>
              <a:gd name="connsiteX1" fmla="*/ 1293780 w 1311762"/>
              <a:gd name="connsiteY1" fmla="*/ 24513 h 397984"/>
              <a:gd name="connsiteX2" fmla="*/ 646890 w 1311762"/>
              <a:gd name="connsiteY2" fmla="*/ 397984 h 397984"/>
              <a:gd name="connsiteX3" fmla="*/ 0 w 1311762"/>
              <a:gd name="connsiteY3" fmla="*/ 24513 h 397984"/>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311762"/>
              <a:gd name="connsiteY0" fmla="*/ 0 h 373471"/>
              <a:gd name="connsiteX1" fmla="*/ 1293780 w 1311762"/>
              <a:gd name="connsiteY1" fmla="*/ 0 h 373471"/>
              <a:gd name="connsiteX2" fmla="*/ 646890 w 1311762"/>
              <a:gd name="connsiteY2" fmla="*/ 373471 h 373471"/>
              <a:gd name="connsiteX3" fmla="*/ 0 w 1311762"/>
              <a:gd name="connsiteY3" fmla="*/ 0 h 373471"/>
              <a:gd name="connsiteX0" fmla="*/ 0 w 1293780"/>
              <a:gd name="connsiteY0" fmla="*/ 0 h 373471"/>
              <a:gd name="connsiteX1" fmla="*/ 1293780 w 1293780"/>
              <a:gd name="connsiteY1" fmla="*/ 0 h 373471"/>
              <a:gd name="connsiteX2" fmla="*/ 646890 w 1293780"/>
              <a:gd name="connsiteY2" fmla="*/ 373471 h 373471"/>
              <a:gd name="connsiteX3" fmla="*/ 0 w 1293780"/>
              <a:gd name="connsiteY3" fmla="*/ 0 h 373471"/>
              <a:gd name="connsiteX0" fmla="*/ 0 w 1293780"/>
              <a:gd name="connsiteY0" fmla="*/ 0 h 373471"/>
              <a:gd name="connsiteX1" fmla="*/ 1293780 w 1293780"/>
              <a:gd name="connsiteY1" fmla="*/ 0 h 373471"/>
              <a:gd name="connsiteX2" fmla="*/ 646890 w 1293780"/>
              <a:gd name="connsiteY2" fmla="*/ 373471 h 373471"/>
              <a:gd name="connsiteX3" fmla="*/ 0 w 1293780"/>
              <a:gd name="connsiteY3" fmla="*/ 0 h 373471"/>
            </a:gdLst>
            <a:ahLst/>
            <a:cxnLst>
              <a:cxn ang="0">
                <a:pos x="connsiteX0" y="connsiteY0"/>
              </a:cxn>
              <a:cxn ang="0">
                <a:pos x="connsiteX1" y="connsiteY1"/>
              </a:cxn>
              <a:cxn ang="0">
                <a:pos x="connsiteX2" y="connsiteY2"/>
              </a:cxn>
              <a:cxn ang="0">
                <a:pos x="connsiteX3" y="connsiteY3"/>
              </a:cxn>
            </a:cxnLst>
            <a:rect l="l" t="t" r="r" b="b"/>
            <a:pathLst>
              <a:path w="1293780" h="373471">
                <a:moveTo>
                  <a:pt x="0" y="0"/>
                </a:moveTo>
                <a:lnTo>
                  <a:pt x="1293780" y="0"/>
                </a:lnTo>
                <a:cubicBezTo>
                  <a:pt x="1290759" y="189706"/>
                  <a:pt x="1004157" y="373471"/>
                  <a:pt x="646890" y="373471"/>
                </a:cubicBezTo>
                <a:cubicBezTo>
                  <a:pt x="289623" y="373471"/>
                  <a:pt x="0" y="206262"/>
                  <a:pt x="0" y="0"/>
                </a:cubicBezTo>
                <a:close/>
              </a:path>
            </a:pathLst>
          </a:custGeom>
          <a:solidFill>
            <a:schemeClr val="accent6"/>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pic>
        <p:nvPicPr>
          <p:cNvPr id="39" name="Picture 38">
            <a:extLst>
              <a:ext uri="{FF2B5EF4-FFF2-40B4-BE49-F238E27FC236}">
                <a16:creationId xmlns:a16="http://schemas.microsoft.com/office/drawing/2014/main" id="{C5E146A0-D392-4F5E-BB6B-B0ECBC3ECC6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759119" y="375391"/>
            <a:ext cx="3601452" cy="2702494"/>
          </a:xfrm>
          <a:prstGeom prst="rect">
            <a:avLst/>
          </a:prstGeom>
          <a:scene3d>
            <a:camera prst="orthographicFront"/>
            <a:lightRig rig="threePt" dir="t"/>
          </a:scene3d>
          <a:sp3d>
            <a:bevelT/>
          </a:sp3d>
        </p:spPr>
      </p:pic>
      <p:pic>
        <p:nvPicPr>
          <p:cNvPr id="40" name="Picture 39">
            <a:extLst>
              <a:ext uri="{FF2B5EF4-FFF2-40B4-BE49-F238E27FC236}">
                <a16:creationId xmlns:a16="http://schemas.microsoft.com/office/drawing/2014/main" id="{EC4565B2-E79E-4AE5-A5A3-4F5450CAB93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95076" y="375277"/>
            <a:ext cx="3702813" cy="2692182"/>
          </a:xfrm>
          <a:prstGeom prst="rect">
            <a:avLst/>
          </a:prstGeom>
          <a:scene3d>
            <a:camera prst="orthographicFront"/>
            <a:lightRig rig="threePt" dir="t"/>
          </a:scene3d>
          <a:sp3d>
            <a:bevelT/>
          </a:sp3d>
        </p:spPr>
      </p:pic>
      <p:sp>
        <p:nvSpPr>
          <p:cNvPr id="43" name="TextBox 42"/>
          <p:cNvSpPr txBox="1"/>
          <p:nvPr/>
        </p:nvSpPr>
        <p:spPr>
          <a:xfrm>
            <a:off x="1" y="88848"/>
            <a:ext cx="12142088" cy="523220"/>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Lato"/>
              </a:rPr>
              <a:t>It is time to examine the following diagrams for serious consideration.</a:t>
            </a:r>
            <a:endParaRPr kumimoji="0" lang="en-US" sz="2800" b="1" i="0" strike="noStrike" kern="1200" cap="none" spc="0" normalizeH="0" baseline="0" noProof="0" dirty="0">
              <a:ln>
                <a:noFill/>
              </a:ln>
              <a:solidFill>
                <a:schemeClr val="bg1"/>
              </a:solidFill>
              <a:effectLst/>
              <a:uLnTx/>
              <a:uFillTx/>
              <a:latin typeface="Lato"/>
            </a:endParaRPr>
          </a:p>
        </p:txBody>
      </p:sp>
      <p:sp>
        <p:nvSpPr>
          <p:cNvPr id="44" name="TextBox 43"/>
          <p:cNvSpPr txBox="1"/>
          <p:nvPr/>
        </p:nvSpPr>
        <p:spPr>
          <a:xfrm>
            <a:off x="216568" y="795022"/>
            <a:ext cx="3054952" cy="3416320"/>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a:solidFill>
                  <a:schemeClr val="tx1">
                    <a:lumMod val="75000"/>
                    <a:lumOff val="25000"/>
                  </a:schemeClr>
                </a:solidFill>
                <a:latin typeface="Comic Sans MS" pitchFamily="66" charset="0"/>
              </a:rPr>
              <a:t>Hermeneutic principles can </a:t>
            </a:r>
            <a:br>
              <a:rPr lang="en-US" sz="2400" b="1" dirty="0">
                <a:solidFill>
                  <a:schemeClr val="tx1">
                    <a:lumMod val="75000"/>
                    <a:lumOff val="25000"/>
                  </a:schemeClr>
                </a:solidFill>
                <a:latin typeface="Comic Sans MS" pitchFamily="66" charset="0"/>
              </a:rPr>
            </a:br>
            <a:r>
              <a:rPr lang="en-US" sz="2400" b="1" dirty="0">
                <a:solidFill>
                  <a:schemeClr val="tx1">
                    <a:lumMod val="75000"/>
                    <a:lumOff val="25000"/>
                  </a:schemeClr>
                </a:solidFill>
                <a:latin typeface="Comic Sans MS" pitchFamily="66" charset="0"/>
              </a:rPr>
              <a:t>help us understand the concepts of Covenant Calendar in an organized manner – especially for every single day-start. </a:t>
            </a:r>
          </a:p>
        </p:txBody>
      </p:sp>
      <p:sp>
        <p:nvSpPr>
          <p:cNvPr id="45" name="TextBox 44"/>
          <p:cNvSpPr txBox="1"/>
          <p:nvPr/>
        </p:nvSpPr>
        <p:spPr>
          <a:xfrm>
            <a:off x="249698" y="5565338"/>
            <a:ext cx="11766885"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Lato"/>
              </a:rPr>
              <a:t> </a:t>
            </a:r>
            <a:r>
              <a:rPr lang="en-US" sz="2600" b="1" dirty="0">
                <a:solidFill>
                  <a:schemeClr val="bg1"/>
                </a:solidFill>
                <a:latin typeface="Lato"/>
              </a:rPr>
              <a:t>By the end of a complete search in Exodus 10, </a:t>
            </a:r>
            <a:br>
              <a:rPr lang="en-US" sz="2600" b="1" dirty="0">
                <a:solidFill>
                  <a:schemeClr val="bg1"/>
                </a:solidFill>
                <a:latin typeface="Lato"/>
              </a:rPr>
            </a:br>
            <a:r>
              <a:rPr lang="en-US" sz="2000" b="1" dirty="0">
                <a:solidFill>
                  <a:schemeClr val="bg1"/>
                </a:solidFill>
                <a:latin typeface="Lato"/>
              </a:rPr>
              <a:t>(including many more calendar studies for the Scriptural Day-start), </a:t>
            </a:r>
            <a:br>
              <a:rPr lang="en-US" sz="2000" b="1" dirty="0">
                <a:solidFill>
                  <a:schemeClr val="bg1"/>
                </a:solidFill>
                <a:latin typeface="Lato"/>
              </a:rPr>
            </a:br>
            <a:r>
              <a:rPr lang="en-US" sz="2600" b="1" dirty="0">
                <a:solidFill>
                  <a:schemeClr val="bg1"/>
                </a:solidFill>
                <a:latin typeface="Lato"/>
              </a:rPr>
              <a:t>only ONE of the two options will align with Scripture.</a:t>
            </a:r>
            <a:endParaRPr kumimoji="0" lang="en-US" sz="2600" b="1" i="0" strike="noStrike" kern="1200" cap="none" spc="0" normalizeH="0" baseline="0" noProof="0" dirty="0">
              <a:ln>
                <a:noFill/>
              </a:ln>
              <a:solidFill>
                <a:schemeClr val="bg1"/>
              </a:solidFill>
              <a:effectLst/>
              <a:uLnTx/>
              <a:uFillTx/>
              <a:latin typeface="Lato"/>
            </a:endParaRPr>
          </a:p>
        </p:txBody>
      </p:sp>
      <p:sp>
        <p:nvSpPr>
          <p:cNvPr id="47" name="TextBox 46"/>
          <p:cNvSpPr txBox="1"/>
          <p:nvPr/>
        </p:nvSpPr>
        <p:spPr>
          <a:xfrm>
            <a:off x="8509434" y="888919"/>
            <a:ext cx="3581797"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chemeClr val="tx1">
                    <a:lumMod val="75000"/>
                    <a:lumOff val="25000"/>
                  </a:schemeClr>
                </a:solidFill>
                <a:latin typeface="Comic Sans MS" pitchFamily="66" charset="0"/>
              </a:rPr>
              <a:t>This illustration presents two options for the “beginning” </a:t>
            </a:r>
            <a:br>
              <a:rPr lang="en-US" sz="2400" b="1" dirty="0">
                <a:solidFill>
                  <a:schemeClr val="tx1">
                    <a:lumMod val="75000"/>
                    <a:lumOff val="25000"/>
                  </a:schemeClr>
                </a:solidFill>
                <a:latin typeface="Comic Sans MS" pitchFamily="66" charset="0"/>
              </a:rPr>
            </a:br>
            <a:r>
              <a:rPr lang="en-US" sz="2400" b="1" dirty="0">
                <a:solidFill>
                  <a:schemeClr val="tx1">
                    <a:lumMod val="75000"/>
                    <a:lumOff val="25000"/>
                  </a:schemeClr>
                </a:solidFill>
                <a:latin typeface="Comic Sans MS" pitchFamily="66" charset="0"/>
              </a:rPr>
              <a:t>of </a:t>
            </a:r>
            <a:r>
              <a:rPr lang="en-US" sz="2400" b="1" u="sng" dirty="0">
                <a:solidFill>
                  <a:schemeClr val="tx1">
                    <a:lumMod val="75000"/>
                    <a:lumOff val="25000"/>
                  </a:schemeClr>
                </a:solidFill>
                <a:latin typeface="Comic Sans MS" pitchFamily="66" charset="0"/>
              </a:rPr>
              <a:t>a</a:t>
            </a:r>
            <a:r>
              <a:rPr lang="en-US" sz="2400" b="1" dirty="0">
                <a:solidFill>
                  <a:schemeClr val="tx1">
                    <a:lumMod val="75000"/>
                    <a:lumOff val="25000"/>
                  </a:schemeClr>
                </a:solidFill>
                <a:latin typeface="Comic Sans MS" pitchFamily="66" charset="0"/>
              </a:rPr>
              <a:t> 24 Hour cycle </a:t>
            </a:r>
            <a:br>
              <a:rPr lang="en-US" sz="2400" b="1" dirty="0">
                <a:solidFill>
                  <a:schemeClr val="tx1">
                    <a:lumMod val="75000"/>
                    <a:lumOff val="25000"/>
                  </a:schemeClr>
                </a:solidFill>
                <a:latin typeface="Comic Sans MS" pitchFamily="66" charset="0"/>
              </a:rPr>
            </a:br>
            <a:r>
              <a:rPr lang="en-US" sz="2400" b="1" dirty="0">
                <a:solidFill>
                  <a:schemeClr val="tx1">
                    <a:lumMod val="75000"/>
                    <a:lumOff val="25000"/>
                  </a:schemeClr>
                </a:solidFill>
                <a:latin typeface="Comic Sans MS" pitchFamily="66" charset="0"/>
              </a:rPr>
              <a:t>of time:</a:t>
            </a:r>
          </a:p>
          <a:p>
            <a:pPr marL="457200" indent="-457200" algn="ctr">
              <a:buAutoNum type="alphaLcParenR"/>
            </a:pPr>
            <a:r>
              <a:rPr lang="en-US" sz="2400" b="1" dirty="0">
                <a:solidFill>
                  <a:schemeClr val="tx1">
                    <a:lumMod val="75000"/>
                    <a:lumOff val="25000"/>
                  </a:schemeClr>
                </a:solidFill>
                <a:latin typeface="Comic Sans MS" pitchFamily="66" charset="0"/>
              </a:rPr>
              <a:t>Dawn Format</a:t>
            </a:r>
          </a:p>
          <a:p>
            <a:pPr marL="457200" indent="-457200" algn="ctr">
              <a:buAutoNum type="alphaLcParenR"/>
            </a:pPr>
            <a:r>
              <a:rPr lang="en-US" sz="2400" b="1" dirty="0">
                <a:solidFill>
                  <a:schemeClr val="tx1">
                    <a:lumMod val="75000"/>
                    <a:lumOff val="25000"/>
                  </a:schemeClr>
                </a:solidFill>
                <a:latin typeface="Comic Sans MS" pitchFamily="66" charset="0"/>
              </a:rPr>
              <a:t>Sunset Theory</a:t>
            </a:r>
          </a:p>
          <a:p>
            <a:pPr algn="ctr"/>
            <a:r>
              <a:rPr lang="en-US" sz="2400" b="1" dirty="0">
                <a:solidFill>
                  <a:schemeClr val="tx1">
                    <a:lumMod val="75000"/>
                    <a:lumOff val="25000"/>
                  </a:schemeClr>
                </a:solidFill>
                <a:latin typeface="Comic Sans MS" pitchFamily="66" charset="0"/>
              </a:rPr>
              <a:t>(locusts or no locusts)!</a:t>
            </a:r>
          </a:p>
        </p:txBody>
      </p:sp>
      <p:sp>
        <p:nvSpPr>
          <p:cNvPr id="22"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42</a:t>
            </a:fld>
            <a:endParaRPr lang="en-US" dirty="0">
              <a:solidFill>
                <a:schemeClr val="bg1"/>
              </a:solidFill>
            </a:endParaRPr>
          </a:p>
        </p:txBody>
      </p:sp>
    </p:spTree>
    <p:extLst>
      <p:ext uri="{BB962C8B-B14F-4D97-AF65-F5344CB8AC3E}">
        <p14:creationId xmlns:p14="http://schemas.microsoft.com/office/powerpoint/2010/main" val="1391768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175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500"/>
                                        <p:tgtEl>
                                          <p:spTgt spid="25"/>
                                        </p:tgtEl>
                                      </p:cBhvr>
                                    </p:animEffect>
                                  </p:childTnLst>
                                </p:cTn>
                              </p:par>
                            </p:childTnLst>
                          </p:cTn>
                        </p:par>
                        <p:par>
                          <p:cTn id="14" fill="hold">
                            <p:stCondLst>
                              <p:cond delay="4250"/>
                            </p:stCondLst>
                            <p:childTnLst>
                              <p:par>
                                <p:cTn id="15" presetID="16" presetClass="entr" presetSubtype="37"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par>
                          <p:cTn id="18" fill="hold">
                            <p:stCondLst>
                              <p:cond delay="4750"/>
                            </p:stCondLst>
                            <p:childTnLst>
                              <p:par>
                                <p:cTn id="19" presetID="16" presetClass="entr" presetSubtype="37"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outVertical)">
                                      <p:cBhvr>
                                        <p:cTn id="21" dur="500"/>
                                        <p:tgtEl>
                                          <p:spTgt spid="24"/>
                                        </p:tgtEl>
                                      </p:cBhvr>
                                    </p:animEffect>
                                  </p:childTnLst>
                                </p:cTn>
                              </p:par>
                              <p:par>
                                <p:cTn id="22" presetID="42" presetClass="path" presetSubtype="0" accel="50000" decel="50000" fill="hold" grpId="0" nodeType="withEffect">
                                  <p:stCondLst>
                                    <p:cond delay="0"/>
                                  </p:stCondLst>
                                  <p:childTnLst>
                                    <p:animMotion origin="layout" path="M -6.25E-7 -4.07407E-6 L -6.25E-7 0.05556 " pathEditMode="relative" rAng="0" ptsTypes="AA">
                                      <p:cBhvr>
                                        <p:cTn id="23" dur="700" fill="hold"/>
                                        <p:tgtEl>
                                          <p:spTgt spid="38"/>
                                        </p:tgtEl>
                                        <p:attrNameLst>
                                          <p:attrName>ppt_x</p:attrName>
                                          <p:attrName>ppt_y</p:attrName>
                                        </p:attrNameLst>
                                      </p:cBhvr>
                                      <p:rCtr x="0" y="2778"/>
                                    </p:animMotion>
                                  </p:childTnLst>
                                </p:cTn>
                              </p:par>
                              <p:par>
                                <p:cTn id="24" presetID="8" presetClass="emph" presetSubtype="0" accel="5714" decel="57143" fill="hold" nodeType="withEffect">
                                  <p:stCondLst>
                                    <p:cond delay="300"/>
                                  </p:stCondLst>
                                  <p:childTnLst>
                                    <p:animRot by="900000">
                                      <p:cBhvr>
                                        <p:cTn id="25" dur="700" fill="hold"/>
                                        <p:tgtEl>
                                          <p:spTgt spid="31"/>
                                        </p:tgtEl>
                                        <p:attrNameLst>
                                          <p:attrName>r</p:attrName>
                                        </p:attrNameLst>
                                      </p:cBhvr>
                                    </p:animRot>
                                  </p:childTnLst>
                                </p:cTn>
                              </p:par>
                              <p:par>
                                <p:cTn id="26" presetID="8" presetClass="emph" presetSubtype="0" accel="40000" decel="40000" fill="hold" nodeType="withEffect">
                                  <p:stCondLst>
                                    <p:cond delay="1200"/>
                                  </p:stCondLst>
                                  <p:childTnLst>
                                    <p:animRot by="-1800000">
                                      <p:cBhvr>
                                        <p:cTn id="27" dur="1000" fill="hold"/>
                                        <p:tgtEl>
                                          <p:spTgt spid="31"/>
                                        </p:tgtEl>
                                        <p:attrNameLst>
                                          <p:attrName>r</p:attrName>
                                        </p:attrNameLst>
                                      </p:cBhvr>
                                    </p:animRot>
                                  </p:childTnLst>
                                </p:cTn>
                              </p:par>
                              <p:par>
                                <p:cTn id="28" presetID="42" presetClass="path" presetSubtype="0" accel="35000" decel="35000" fill="hold" grpId="1" nodeType="withEffect">
                                  <p:stCondLst>
                                    <p:cond delay="1200"/>
                                  </p:stCondLst>
                                  <p:childTnLst>
                                    <p:animMotion origin="layout" path="M -6.25E-7 0.05556 L -6.25E-7 -0.05879 " pathEditMode="relative" rAng="0" ptsTypes="AA">
                                      <p:cBhvr>
                                        <p:cTn id="29" dur="1000" fill="hold"/>
                                        <p:tgtEl>
                                          <p:spTgt spid="38"/>
                                        </p:tgtEl>
                                        <p:attrNameLst>
                                          <p:attrName>ppt_x</p:attrName>
                                          <p:attrName>ppt_y</p:attrName>
                                        </p:attrNameLst>
                                      </p:cBhvr>
                                      <p:rCtr x="0" y="-5718"/>
                                    </p:animMotion>
                                  </p:childTnLst>
                                </p:cTn>
                              </p:par>
                              <p:par>
                                <p:cTn id="30" presetID="8" presetClass="emph" presetSubtype="0" accel="57143" decel="42857" fill="hold" nodeType="withEffect">
                                  <p:stCondLst>
                                    <p:cond delay="2400"/>
                                  </p:stCondLst>
                                  <p:childTnLst>
                                    <p:animRot by="1320000">
                                      <p:cBhvr>
                                        <p:cTn id="31" dur="700" fill="hold"/>
                                        <p:tgtEl>
                                          <p:spTgt spid="31"/>
                                        </p:tgtEl>
                                        <p:attrNameLst>
                                          <p:attrName>r</p:attrName>
                                        </p:attrNameLst>
                                      </p:cBhvr>
                                    </p:animRot>
                                  </p:childTnLst>
                                </p:cTn>
                              </p:par>
                              <p:par>
                                <p:cTn id="32" presetID="42" presetClass="path" presetSubtype="0" accel="50000" decel="50000" fill="hold" grpId="2" nodeType="withEffect">
                                  <p:stCondLst>
                                    <p:cond delay="2400"/>
                                  </p:stCondLst>
                                  <p:childTnLst>
                                    <p:animMotion origin="layout" path="M -6.25E-7 -0.05879 L -6.25E-7 0.02223 " pathEditMode="relative" rAng="0" ptsTypes="AA">
                                      <p:cBhvr>
                                        <p:cTn id="33" dur="700" fill="hold"/>
                                        <p:tgtEl>
                                          <p:spTgt spid="38"/>
                                        </p:tgtEl>
                                        <p:attrNameLst>
                                          <p:attrName>ppt_x</p:attrName>
                                          <p:attrName>ppt_y</p:attrName>
                                        </p:attrNameLst>
                                      </p:cBhvr>
                                      <p:rCtr x="0" y="4051"/>
                                    </p:animMotion>
                                  </p:childTnLst>
                                </p:cTn>
                              </p:par>
                              <p:par>
                                <p:cTn id="34" presetID="8" presetClass="emph" presetSubtype="0" accel="50000" decel="50000" fill="hold" nodeType="withEffect">
                                  <p:stCondLst>
                                    <p:cond delay="3400"/>
                                  </p:stCondLst>
                                  <p:childTnLst>
                                    <p:animRot by="-480000">
                                      <p:cBhvr>
                                        <p:cTn id="35" dur="800" fill="hold"/>
                                        <p:tgtEl>
                                          <p:spTgt spid="31"/>
                                        </p:tgtEl>
                                        <p:attrNameLst>
                                          <p:attrName>r</p:attrName>
                                        </p:attrNameLst>
                                      </p:cBhvr>
                                    </p:animRot>
                                  </p:childTnLst>
                                </p:cTn>
                              </p:par>
                              <p:par>
                                <p:cTn id="36" presetID="42" presetClass="path" presetSubtype="0" accel="43750" decel="43750" fill="hold" grpId="3" nodeType="withEffect">
                                  <p:stCondLst>
                                    <p:cond delay="3400"/>
                                  </p:stCondLst>
                                  <p:childTnLst>
                                    <p:animMotion origin="layout" path="M -6.25E-7 0.02223 L -6.25E-7 -4.07407E-6 " pathEditMode="relative" rAng="0" ptsTypes="AA">
                                      <p:cBhvr>
                                        <p:cTn id="37" dur="800" fill="hold"/>
                                        <p:tgtEl>
                                          <p:spTgt spid="38"/>
                                        </p:tgtEl>
                                        <p:attrNameLst>
                                          <p:attrName>ppt_x</p:attrName>
                                          <p:attrName>ppt_y</p:attrName>
                                        </p:attrNameLst>
                                      </p:cBhvr>
                                      <p:rCtr x="0" y="-1111"/>
                                    </p:animMotion>
                                  </p:childTnLst>
                                </p:cTn>
                              </p:par>
                              <p:par>
                                <p:cTn id="38" presetID="42" presetClass="path" presetSubtype="0" accel="50000" decel="50000" fill="hold" grpId="0" nodeType="withEffect">
                                  <p:stCondLst>
                                    <p:cond delay="300"/>
                                  </p:stCondLst>
                                  <p:childTnLst>
                                    <p:animMotion origin="layout" path="M -4.58333E-6 -4.07407E-6 L -4.58333E-6 -0.04004 " pathEditMode="relative" rAng="0" ptsTypes="AA">
                                      <p:cBhvr>
                                        <p:cTn id="39" dur="700" fill="hold"/>
                                        <p:tgtEl>
                                          <p:spTgt spid="37"/>
                                        </p:tgtEl>
                                        <p:attrNameLst>
                                          <p:attrName>ppt_x</p:attrName>
                                          <p:attrName>ppt_y</p:attrName>
                                        </p:attrNameLst>
                                      </p:cBhvr>
                                      <p:rCtr x="0" y="-2014"/>
                                    </p:animMotion>
                                  </p:childTnLst>
                                </p:cTn>
                              </p:par>
                              <p:par>
                                <p:cTn id="40" presetID="42" presetClass="path" presetSubtype="0" accel="35000" decel="35000" fill="hold" grpId="1" nodeType="withEffect">
                                  <p:stCondLst>
                                    <p:cond delay="1200"/>
                                  </p:stCondLst>
                                  <p:childTnLst>
                                    <p:animMotion origin="layout" path="M -4.58333E-6 -0.04004 L -4.58333E-6 0.05463 " pathEditMode="relative" rAng="0" ptsTypes="AA">
                                      <p:cBhvr>
                                        <p:cTn id="41" dur="1000" fill="hold"/>
                                        <p:tgtEl>
                                          <p:spTgt spid="37"/>
                                        </p:tgtEl>
                                        <p:attrNameLst>
                                          <p:attrName>ppt_x</p:attrName>
                                          <p:attrName>ppt_y</p:attrName>
                                        </p:attrNameLst>
                                      </p:cBhvr>
                                      <p:rCtr x="0" y="4722"/>
                                    </p:animMotion>
                                  </p:childTnLst>
                                </p:cTn>
                              </p:par>
                              <p:par>
                                <p:cTn id="42" presetID="42" presetClass="path" presetSubtype="0" accel="57143" decel="42857" fill="hold" grpId="2" nodeType="withEffect">
                                  <p:stCondLst>
                                    <p:cond delay="2400"/>
                                  </p:stCondLst>
                                  <p:childTnLst>
                                    <p:animMotion origin="layout" path="M -4.58333E-6 0.05463 L -4.58333E-6 -0.01875 " pathEditMode="relative" rAng="0" ptsTypes="AA">
                                      <p:cBhvr>
                                        <p:cTn id="43" dur="700" fill="hold"/>
                                        <p:tgtEl>
                                          <p:spTgt spid="37"/>
                                        </p:tgtEl>
                                        <p:attrNameLst>
                                          <p:attrName>ppt_x</p:attrName>
                                          <p:attrName>ppt_y</p:attrName>
                                        </p:attrNameLst>
                                      </p:cBhvr>
                                      <p:rCtr x="0" y="-3681"/>
                                    </p:animMotion>
                                  </p:childTnLst>
                                </p:cTn>
                              </p:par>
                              <p:par>
                                <p:cTn id="44" presetID="42" presetClass="path" presetSubtype="0" accel="50000" decel="50000" fill="hold" grpId="3" nodeType="withEffect">
                                  <p:stCondLst>
                                    <p:cond delay="3400"/>
                                  </p:stCondLst>
                                  <p:childTnLst>
                                    <p:animMotion origin="layout" path="M -4.58333E-6 -0.01875 L -4.58333E-6 0.01204 " pathEditMode="relative" rAng="0" ptsTypes="AA">
                                      <p:cBhvr>
                                        <p:cTn id="45" dur="800" fill="hold"/>
                                        <p:tgtEl>
                                          <p:spTgt spid="37"/>
                                        </p:tgtEl>
                                        <p:attrNameLst>
                                          <p:attrName>ppt_x</p:attrName>
                                          <p:attrName>ppt_y</p:attrName>
                                        </p:attrNameLst>
                                      </p:cBhvr>
                                      <p:rCtr x="0" y="1528"/>
                                    </p:animMotion>
                                  </p:childTnLst>
                                </p:cTn>
                              </p:par>
                              <p:par>
                                <p:cTn id="46" presetID="42" presetClass="path" presetSubtype="0" accel="50000" decel="50000" fill="hold" nodeType="withEffect">
                                  <p:stCondLst>
                                    <p:cond delay="300"/>
                                  </p:stCondLst>
                                  <p:childTnLst>
                                    <p:animMotion origin="layout" path="M 3.33333E-6 -4.44444E-6 L 3.33333E-6 -0.04004 " pathEditMode="relative" rAng="0" ptsTypes="AA">
                                      <p:cBhvr>
                                        <p:cTn id="47" dur="700" fill="hold"/>
                                        <p:tgtEl>
                                          <p:spTgt spid="40"/>
                                        </p:tgtEl>
                                        <p:attrNameLst>
                                          <p:attrName>ppt_x</p:attrName>
                                          <p:attrName>ppt_y</p:attrName>
                                        </p:attrNameLst>
                                      </p:cBhvr>
                                      <p:rCtr x="0" y="-2014"/>
                                    </p:animMotion>
                                  </p:childTnLst>
                                </p:cTn>
                              </p:par>
                              <p:par>
                                <p:cTn id="48" presetID="42" presetClass="path" presetSubtype="0" accel="35000" decel="35000" fill="hold" nodeType="withEffect">
                                  <p:stCondLst>
                                    <p:cond delay="1200"/>
                                  </p:stCondLst>
                                  <p:childTnLst>
                                    <p:animMotion origin="layout" path="M 3.33333E-6 -0.04004 L 3.33333E-6 0.05463 " pathEditMode="relative" rAng="0" ptsTypes="AA">
                                      <p:cBhvr>
                                        <p:cTn id="49" dur="1000" fill="hold"/>
                                        <p:tgtEl>
                                          <p:spTgt spid="40"/>
                                        </p:tgtEl>
                                        <p:attrNameLst>
                                          <p:attrName>ppt_x</p:attrName>
                                          <p:attrName>ppt_y</p:attrName>
                                        </p:attrNameLst>
                                      </p:cBhvr>
                                      <p:rCtr x="0" y="4722"/>
                                    </p:animMotion>
                                  </p:childTnLst>
                                </p:cTn>
                              </p:par>
                              <p:par>
                                <p:cTn id="50" presetID="42" presetClass="path" presetSubtype="0" accel="57143" decel="42857" fill="hold" nodeType="withEffect">
                                  <p:stCondLst>
                                    <p:cond delay="2400"/>
                                  </p:stCondLst>
                                  <p:childTnLst>
                                    <p:animMotion origin="layout" path="M 3.33333E-6 0.05463 L 3.33333E-6 -0.01875 " pathEditMode="relative" rAng="0" ptsTypes="AA">
                                      <p:cBhvr>
                                        <p:cTn id="51" dur="700" fill="hold"/>
                                        <p:tgtEl>
                                          <p:spTgt spid="40"/>
                                        </p:tgtEl>
                                        <p:attrNameLst>
                                          <p:attrName>ppt_x</p:attrName>
                                          <p:attrName>ppt_y</p:attrName>
                                        </p:attrNameLst>
                                      </p:cBhvr>
                                      <p:rCtr x="0" y="-3681"/>
                                    </p:animMotion>
                                  </p:childTnLst>
                                </p:cTn>
                              </p:par>
                              <p:par>
                                <p:cTn id="52" presetID="42" presetClass="path" presetSubtype="0" accel="50000" decel="50000" fill="hold" nodeType="withEffect">
                                  <p:stCondLst>
                                    <p:cond delay="3400"/>
                                  </p:stCondLst>
                                  <p:childTnLst>
                                    <p:animMotion origin="layout" path="M 3.33333E-6 -0.01875 L 3.33333E-6 0.01204 " pathEditMode="relative" rAng="0" ptsTypes="AA">
                                      <p:cBhvr>
                                        <p:cTn id="53" dur="800" fill="hold"/>
                                        <p:tgtEl>
                                          <p:spTgt spid="40"/>
                                        </p:tgtEl>
                                        <p:attrNameLst>
                                          <p:attrName>ppt_x</p:attrName>
                                          <p:attrName>ppt_y</p:attrName>
                                        </p:attrNameLst>
                                      </p:cBhvr>
                                      <p:rCtr x="0" y="1528"/>
                                    </p:animMotion>
                                  </p:childTnLst>
                                </p:cTn>
                              </p:par>
                              <p:par>
                                <p:cTn id="54" presetID="42" presetClass="path" presetSubtype="0" accel="50000" decel="50000" fill="hold" nodeType="withEffect">
                                  <p:stCondLst>
                                    <p:cond delay="300"/>
                                  </p:stCondLst>
                                  <p:childTnLst>
                                    <p:animMotion origin="layout" path="M -2.08333E-6 1.11111E-6 L -2.08333E-6 0.05555 " pathEditMode="relative" rAng="0" ptsTypes="AA">
                                      <p:cBhvr>
                                        <p:cTn id="55" dur="700" fill="hold"/>
                                        <p:tgtEl>
                                          <p:spTgt spid="39"/>
                                        </p:tgtEl>
                                        <p:attrNameLst>
                                          <p:attrName>ppt_x</p:attrName>
                                          <p:attrName>ppt_y</p:attrName>
                                        </p:attrNameLst>
                                      </p:cBhvr>
                                      <p:rCtr x="0" y="2778"/>
                                    </p:animMotion>
                                  </p:childTnLst>
                                </p:cTn>
                              </p:par>
                              <p:par>
                                <p:cTn id="56" presetID="42" presetClass="path" presetSubtype="0" accel="35000" decel="35000" fill="hold" nodeType="withEffect">
                                  <p:stCondLst>
                                    <p:cond delay="1200"/>
                                  </p:stCondLst>
                                  <p:childTnLst>
                                    <p:animMotion origin="layout" path="M -2.08333E-6 0.05555 L -2.08333E-6 -0.0588 " pathEditMode="relative" rAng="0" ptsTypes="AA">
                                      <p:cBhvr>
                                        <p:cTn id="57" dur="1000" fill="hold"/>
                                        <p:tgtEl>
                                          <p:spTgt spid="39"/>
                                        </p:tgtEl>
                                        <p:attrNameLst>
                                          <p:attrName>ppt_x</p:attrName>
                                          <p:attrName>ppt_y</p:attrName>
                                        </p:attrNameLst>
                                      </p:cBhvr>
                                      <p:rCtr x="0" y="-5718"/>
                                    </p:animMotion>
                                  </p:childTnLst>
                                </p:cTn>
                              </p:par>
                              <p:par>
                                <p:cTn id="58" presetID="42" presetClass="path" presetSubtype="0" accel="50000" decel="50000" fill="hold" nodeType="withEffect">
                                  <p:stCondLst>
                                    <p:cond delay="2400"/>
                                  </p:stCondLst>
                                  <p:childTnLst>
                                    <p:animMotion origin="layout" path="M -2.08333E-6 -0.0588 L -2.08333E-6 0.02222 " pathEditMode="relative" rAng="0" ptsTypes="AA">
                                      <p:cBhvr>
                                        <p:cTn id="59" dur="700" fill="hold"/>
                                        <p:tgtEl>
                                          <p:spTgt spid="39"/>
                                        </p:tgtEl>
                                        <p:attrNameLst>
                                          <p:attrName>ppt_x</p:attrName>
                                          <p:attrName>ppt_y</p:attrName>
                                        </p:attrNameLst>
                                      </p:cBhvr>
                                      <p:rCtr x="0" y="4051"/>
                                    </p:animMotion>
                                  </p:childTnLst>
                                </p:cTn>
                              </p:par>
                              <p:par>
                                <p:cTn id="60" presetID="42" presetClass="path" presetSubtype="0" accel="43750" decel="43750" fill="hold" nodeType="withEffect">
                                  <p:stCondLst>
                                    <p:cond delay="3400"/>
                                  </p:stCondLst>
                                  <p:childTnLst>
                                    <p:animMotion origin="layout" path="M -2.08333E-6 0.02222 L -2.08333E-6 1.11111E-6 " pathEditMode="relative" rAng="0" ptsTypes="AA">
                                      <p:cBhvr>
                                        <p:cTn id="61" dur="800" fill="hold"/>
                                        <p:tgtEl>
                                          <p:spTgt spid="39"/>
                                        </p:tgtEl>
                                        <p:attrNameLst>
                                          <p:attrName>ppt_x</p:attrName>
                                          <p:attrName>ppt_y</p:attrName>
                                        </p:attrNameLst>
                                      </p:cBhvr>
                                      <p:rCtr x="0" y="-1111"/>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iterate type="wd">
                                    <p:tmPct val="10000"/>
                                  </p:iterate>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37" grpId="0" animBg="1"/>
      <p:bldP spid="37" grpId="1" animBg="1"/>
      <p:bldP spid="37" grpId="2" animBg="1"/>
      <p:bldP spid="37" grpId="3" animBg="1"/>
      <p:bldP spid="38" grpId="0" animBg="1"/>
      <p:bldP spid="38" grpId="1" animBg="1"/>
      <p:bldP spid="38" grpId="2" animBg="1"/>
      <p:bldP spid="38" grpId="3" animBg="1"/>
      <p:bldP spid="45" grpId="0"/>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rgbClr val="E13230"/>
            </a:gs>
            <a:gs pos="0">
              <a:srgbClr val="B22F4F"/>
            </a:gs>
            <a:gs pos="81000">
              <a:srgbClr val="FFD001"/>
            </a:gs>
          </a:gsLst>
          <a:lin ang="5400000" scaled="0"/>
          <a:tileRect/>
        </a:gradFill>
        <a:effectLst/>
      </p:bgPr>
    </p:bg>
    <p:spTree>
      <p:nvGrpSpPr>
        <p:cNvPr id="1" name=""/>
        <p:cNvGrpSpPr/>
        <p:nvPr/>
      </p:nvGrpSpPr>
      <p:grpSpPr>
        <a:xfrm>
          <a:off x="0" y="0"/>
          <a:ext cx="0" cy="0"/>
          <a:chOff x="0" y="0"/>
          <a:chExt cx="0" cy="0"/>
        </a:xfrm>
      </p:grpSpPr>
      <p:pic>
        <p:nvPicPr>
          <p:cNvPr id="27" name="yellow_glow_light"/>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888" y="-2211631"/>
            <a:ext cx="11986344" cy="9386213"/>
          </a:xfrm>
          <a:prstGeom prst="rect">
            <a:avLst/>
          </a:prstGeom>
        </p:spPr>
      </p:pic>
      <p:pic>
        <p:nvPicPr>
          <p:cNvPr id="2" name="silhouett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83480"/>
            <a:ext cx="12192000" cy="1874520"/>
          </a:xfrm>
          <a:prstGeom prst="rect">
            <a:avLst/>
          </a:prstGeom>
        </p:spPr>
      </p:pic>
      <p:sp>
        <p:nvSpPr>
          <p:cNvPr id="12" name="TextBox 11"/>
          <p:cNvSpPr txBox="1"/>
          <p:nvPr/>
        </p:nvSpPr>
        <p:spPr>
          <a:xfrm rot="172299">
            <a:off x="3715103" y="3672674"/>
            <a:ext cx="1294088" cy="2108269"/>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100" b="0" i="0" u="none" strike="noStrike" kern="1200" cap="none" spc="0" normalizeH="0" baseline="0" noProof="0" dirty="0">
                <a:ln>
                  <a:noFill/>
                </a:ln>
                <a:solidFill>
                  <a:prstClr val="black"/>
                </a:solidFill>
                <a:effectLst/>
                <a:uLnTx/>
                <a:uFillTx/>
                <a:latin typeface="Impact"/>
                <a:ea typeface="+mn-ea"/>
                <a:cs typeface="+mn-cs"/>
              </a:rPr>
              <a:t>’</a:t>
            </a:r>
          </a:p>
        </p:txBody>
      </p:sp>
      <p:sp>
        <p:nvSpPr>
          <p:cNvPr id="13" name="TextBox 12"/>
          <p:cNvSpPr txBox="1"/>
          <p:nvPr/>
        </p:nvSpPr>
        <p:spPr>
          <a:xfrm>
            <a:off x="4005688" y="3514494"/>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0</a:t>
            </a:r>
          </a:p>
        </p:txBody>
      </p:sp>
      <p:sp>
        <p:nvSpPr>
          <p:cNvPr id="16" name="TextBox 15"/>
          <p:cNvSpPr txBox="1"/>
          <p:nvPr/>
        </p:nvSpPr>
        <p:spPr>
          <a:xfrm>
            <a:off x="5225929" y="3670687"/>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W</a:t>
            </a:r>
          </a:p>
        </p:txBody>
      </p:sp>
      <p:sp>
        <p:nvSpPr>
          <p:cNvPr id="20" name="TextBox 19"/>
          <p:cNvSpPr txBox="1"/>
          <p:nvPr/>
        </p:nvSpPr>
        <p:spPr>
          <a:xfrm rot="21219739">
            <a:off x="7121373" y="3494358"/>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R</a:t>
            </a:r>
          </a:p>
        </p:txBody>
      </p:sp>
      <p:sp>
        <p:nvSpPr>
          <p:cNvPr id="3" name="Rectangle 2">
            <a:extLst>
              <a:ext uri="{FF2B5EF4-FFF2-40B4-BE49-F238E27FC236}">
                <a16:creationId xmlns:a16="http://schemas.microsoft.com/office/drawing/2014/main" id="{53332A9F-F58F-40E8-95A4-42F1ED58308E}"/>
              </a:ext>
            </a:extLst>
          </p:cNvPr>
          <p:cNvSpPr/>
          <p:nvPr/>
        </p:nvSpPr>
        <p:spPr>
          <a:xfrm>
            <a:off x="70888" y="1257478"/>
            <a:ext cx="11986344" cy="2123658"/>
          </a:xfrm>
          <a:prstGeom prst="rect">
            <a:avLst/>
          </a:prstGeom>
        </p:spPr>
        <p:txBody>
          <a:bodyPr wrap="square">
            <a:spAutoFit/>
            <a:scene3d>
              <a:camera prst="orthographicFront"/>
              <a:lightRig rig="threePt" dir="t"/>
            </a:scene3d>
            <a:sp3d extrusionH="57150">
              <a:bevelT w="82550" h="38100" prst="coolSlant"/>
            </a:sp3d>
          </a:bodyPr>
          <a:lstStyle/>
          <a:p>
            <a:pPr algn="ctr"/>
            <a:r>
              <a:rPr lang="en-US" sz="4400" b="1" dirty="0">
                <a:solidFill>
                  <a:schemeClr val="tx1">
                    <a:lumMod val="75000"/>
                    <a:lumOff val="25000"/>
                  </a:schemeClr>
                </a:solidFill>
                <a:latin typeface="Times New Roman" panose="02020603050405020304" pitchFamily="18" charset="0"/>
              </a:rPr>
              <a:t>#1:  &lt;`</a:t>
            </a:r>
            <a:r>
              <a:rPr lang="en-US" sz="4400" b="1" dirty="0" err="1">
                <a:solidFill>
                  <a:schemeClr val="tx1">
                    <a:lumMod val="75000"/>
                    <a:lumOff val="25000"/>
                  </a:schemeClr>
                </a:solidFill>
                <a:latin typeface="Times New Roman" panose="02020603050405020304" pitchFamily="18" charset="0"/>
              </a:rPr>
              <a:t>owr</a:t>
            </a:r>
            <a:r>
              <a:rPr lang="en-US" sz="4400" b="1" dirty="0">
                <a:solidFill>
                  <a:schemeClr val="tx1">
                    <a:lumMod val="75000"/>
                    <a:lumOff val="25000"/>
                  </a:schemeClr>
                </a:solidFill>
                <a:latin typeface="Times New Roman" panose="02020603050405020304" pitchFamily="18" charset="0"/>
              </a:rPr>
              <a:t>&gt;  </a:t>
            </a:r>
            <a:r>
              <a:rPr lang="en-US" sz="4400" b="1" dirty="0">
                <a:solidFill>
                  <a:srgbClr val="FFFF00"/>
                </a:solidFill>
                <a:effectLst>
                  <a:glow rad="127000">
                    <a:srgbClr val="0070C0"/>
                  </a:glow>
                  <a:outerShdw blurRad="38100" dist="38100" dir="2700000" algn="tl">
                    <a:srgbClr val="000000">
                      <a:alpha val="43137"/>
                    </a:srgbClr>
                  </a:outerShdw>
                </a:effectLst>
                <a:latin typeface="Times New Roman" panose="02020603050405020304" pitchFamily="18" charset="0"/>
              </a:rPr>
              <a:t>Light      </a:t>
            </a:r>
            <a:r>
              <a:rPr lang="en-US" sz="4400" b="1" dirty="0">
                <a:solidFill>
                  <a:schemeClr val="tx1">
                    <a:lumMod val="75000"/>
                    <a:lumOff val="25000"/>
                  </a:schemeClr>
                </a:solidFill>
                <a:latin typeface="Times New Roman" panose="02020603050405020304" pitchFamily="18" charset="0"/>
              </a:rPr>
              <a:t>H216 </a:t>
            </a:r>
            <a:r>
              <a:rPr lang="en-US" sz="3600" b="1" i="1" dirty="0">
                <a:solidFill>
                  <a:schemeClr val="tx1">
                    <a:lumMod val="75000"/>
                    <a:lumOff val="25000"/>
                  </a:schemeClr>
                </a:solidFill>
                <a:latin typeface="Times New Roman" panose="02020603050405020304" pitchFamily="18" charset="0"/>
              </a:rPr>
              <a:t>(Strong’s)</a:t>
            </a:r>
          </a:p>
          <a:p>
            <a:pPr algn="ctr"/>
            <a:r>
              <a:rPr lang="en-US" sz="4400" b="1" dirty="0">
                <a:solidFill>
                  <a:schemeClr val="tx1">
                    <a:lumMod val="75000"/>
                    <a:lumOff val="25000"/>
                  </a:schemeClr>
                </a:solidFill>
                <a:latin typeface="Times New Roman" panose="02020603050405020304" pitchFamily="18" charset="0"/>
              </a:rPr>
              <a:t>Illumination, bright, clear, day, light, morning.</a:t>
            </a:r>
          </a:p>
          <a:p>
            <a:pPr algn="ctr"/>
            <a:r>
              <a:rPr lang="en-US" sz="4400" b="1" dirty="0">
                <a:solidFill>
                  <a:srgbClr val="FFFF00"/>
                </a:solidFill>
                <a:effectLst>
                  <a:glow rad="127000">
                    <a:srgbClr val="0070C0"/>
                  </a:glow>
                  <a:outerShdw blurRad="38100" dist="38100" dir="2700000" algn="tl">
                    <a:srgbClr val="000000">
                      <a:alpha val="43137"/>
                    </a:srgbClr>
                  </a:outerShdw>
                </a:effectLst>
                <a:latin typeface="Times New Roman" panose="02020603050405020304" pitchFamily="18" charset="0"/>
              </a:rPr>
              <a:t>12 Hour Light Season</a:t>
            </a:r>
            <a:endParaRPr lang="en-US" sz="4400" dirty="0">
              <a:solidFill>
                <a:srgbClr val="FFFF00"/>
              </a:solidFill>
              <a:effectLst>
                <a:glow rad="127000">
                  <a:srgbClr val="0070C0"/>
                </a:glow>
                <a:outerShdw blurRad="38100" dist="38100" dir="2700000" algn="tl">
                  <a:srgbClr val="000000">
                    <a:alpha val="43137"/>
                  </a:srgbClr>
                </a:outerShdw>
              </a:effectLst>
              <a:latin typeface="Times New Roman" panose="02020603050405020304" pitchFamily="18" charset="0"/>
            </a:endParaRPr>
          </a:p>
        </p:txBody>
      </p:sp>
      <p:sp>
        <p:nvSpPr>
          <p:cNvPr id="4" name="Rectangle 3">
            <a:extLst>
              <a:ext uri="{FF2B5EF4-FFF2-40B4-BE49-F238E27FC236}">
                <a16:creationId xmlns:a16="http://schemas.microsoft.com/office/drawing/2014/main" id="{E0080574-2592-444F-A998-60045E458D33}"/>
              </a:ext>
            </a:extLst>
          </p:cNvPr>
          <p:cNvSpPr/>
          <p:nvPr/>
        </p:nvSpPr>
        <p:spPr>
          <a:xfrm>
            <a:off x="0" y="76935"/>
            <a:ext cx="12192000" cy="1077218"/>
          </a:xfrm>
          <a:prstGeom prst="rect">
            <a:avLst/>
          </a:prstGeom>
        </p:spPr>
        <p:txBody>
          <a:bodyPr wrap="square">
            <a:spAutoFit/>
            <a:scene3d>
              <a:camera prst="orthographicFront"/>
              <a:lightRig rig="threePt" dir="t"/>
            </a:scene3d>
            <a:sp3d extrusionH="57150">
              <a:bevelT w="38100" h="38100" prst="angle"/>
            </a:sp3d>
          </a:bodyPr>
          <a:lstStyle/>
          <a:p>
            <a:pPr algn="ctr"/>
            <a:r>
              <a:rPr lang="en-US" sz="3200" b="1" dirty="0">
                <a:solidFill>
                  <a:schemeClr val="bg1"/>
                </a:solidFill>
                <a:effectLst>
                  <a:glow rad="127000">
                    <a:schemeClr val="accent2"/>
                  </a:glow>
                </a:effectLst>
                <a:uFill>
                  <a:solidFill>
                    <a:srgbClr val="0066FF"/>
                  </a:solidFill>
                </a:uFill>
                <a:latin typeface="Comic Sans MS" panose="030F0702030302020204" pitchFamily="66" charset="0"/>
                <a:ea typeface="Calibri" panose="020F0502020204030204" pitchFamily="34" charset="0"/>
                <a:cs typeface="Calibri" panose="020F0502020204030204" pitchFamily="34" charset="0"/>
              </a:rPr>
              <a:t>Important</a:t>
            </a:r>
            <a:r>
              <a:rPr lang="en-US" sz="3200" b="1" dirty="0">
                <a:solidFill>
                  <a:schemeClr val="bg1"/>
                </a:solidFill>
                <a:effectLst>
                  <a:glow rad="127000">
                    <a:schemeClr val="accent2"/>
                  </a:glow>
                </a:effectLst>
                <a:latin typeface="Comic Sans MS" panose="030F0702030302020204" pitchFamily="66" charset="0"/>
                <a:ea typeface="Calibri" panose="020F0502020204030204" pitchFamily="34" charset="0"/>
                <a:cs typeface="Calibri" panose="020F0502020204030204" pitchFamily="34" charset="0"/>
              </a:rPr>
              <a:t> </a:t>
            </a:r>
            <a:r>
              <a:rPr lang="en-US" sz="3200" b="1" dirty="0">
                <a:solidFill>
                  <a:schemeClr val="bg1"/>
                </a:solidFill>
                <a:effectLst>
                  <a:glow rad="127000">
                    <a:schemeClr val="accent2"/>
                  </a:glow>
                </a:effectLst>
                <a:uFill>
                  <a:solidFill>
                    <a:srgbClr val="00B050"/>
                  </a:solidFill>
                </a:uFill>
                <a:latin typeface="Comic Sans MS" panose="030F0702030302020204" pitchFamily="66" charset="0"/>
                <a:ea typeface="Calibri" panose="020F0502020204030204" pitchFamily="34" charset="0"/>
                <a:cs typeface="Calibri" panose="020F0502020204030204" pitchFamily="34" charset="0"/>
              </a:rPr>
              <a:t>clarification of terms you will encounter in </a:t>
            </a:r>
            <a:br>
              <a:rPr lang="en-US" sz="3200" b="1" dirty="0">
                <a:solidFill>
                  <a:schemeClr val="bg1"/>
                </a:solidFill>
                <a:effectLst>
                  <a:glow rad="127000">
                    <a:schemeClr val="accent2"/>
                  </a:glow>
                </a:effectLst>
                <a:uFill>
                  <a:solidFill>
                    <a:srgbClr val="00B050"/>
                  </a:solidFill>
                </a:uFill>
                <a:latin typeface="Comic Sans MS" panose="030F0702030302020204" pitchFamily="66" charset="0"/>
                <a:ea typeface="Calibri" panose="020F0502020204030204" pitchFamily="34" charset="0"/>
                <a:cs typeface="Calibri" panose="020F0502020204030204" pitchFamily="34" charset="0"/>
              </a:rPr>
            </a:br>
            <a:r>
              <a:rPr lang="en-US" sz="3200" b="1" dirty="0">
                <a:solidFill>
                  <a:schemeClr val="bg1"/>
                </a:solidFill>
                <a:effectLst>
                  <a:glow rad="127000">
                    <a:schemeClr val="accent2"/>
                  </a:glow>
                </a:effectLst>
                <a:uFill>
                  <a:solidFill>
                    <a:srgbClr val="00B050"/>
                  </a:solidFill>
                </a:uFill>
                <a:latin typeface="Comic Sans MS" panose="030F0702030302020204" pitchFamily="66" charset="0"/>
                <a:ea typeface="Calibri" panose="020F0502020204030204" pitchFamily="34" charset="0"/>
                <a:cs typeface="Calibri" panose="020F0502020204030204" pitchFamily="34" charset="0"/>
              </a:rPr>
              <a:t>this and other studies on this topic are</a:t>
            </a:r>
            <a:r>
              <a:rPr lang="en-US" sz="3200" b="1" dirty="0">
                <a:solidFill>
                  <a:schemeClr val="bg1"/>
                </a:solidFill>
                <a:effectLst>
                  <a:glow rad="127000">
                    <a:schemeClr val="accent2"/>
                  </a:glow>
                </a:effectLst>
                <a:latin typeface="Comic Sans MS" panose="030F0702030302020204" pitchFamily="66" charset="0"/>
                <a:ea typeface="Calibri" panose="020F0502020204030204" pitchFamily="34" charset="0"/>
                <a:cs typeface="Calibri" panose="020F0502020204030204" pitchFamily="34" charset="0"/>
              </a:rPr>
              <a:t> …</a:t>
            </a:r>
            <a:endParaRPr lang="en-US" sz="3200" b="1" dirty="0">
              <a:solidFill>
                <a:schemeClr val="bg1"/>
              </a:solidFill>
              <a:effectLst>
                <a:glow rad="127000">
                  <a:schemeClr val="accent2"/>
                </a:glow>
              </a:effectLst>
            </a:endParaRPr>
          </a:p>
        </p:txBody>
      </p:sp>
      <p:sp>
        <p:nvSpPr>
          <p:cNvPr id="11"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43</a:t>
            </a:fld>
            <a:endParaRPr lang="en-US" dirty="0">
              <a:solidFill>
                <a:schemeClr val="bg1"/>
              </a:solidFill>
            </a:endParaRPr>
          </a:p>
        </p:txBody>
      </p:sp>
    </p:spTree>
    <p:extLst>
      <p:ext uri="{BB962C8B-B14F-4D97-AF65-F5344CB8AC3E}">
        <p14:creationId xmlns:p14="http://schemas.microsoft.com/office/powerpoint/2010/main" val="1437015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ppt_x"/>
                                          </p:val>
                                        </p:tav>
                                        <p:tav tm="100000">
                                          <p:val>
                                            <p:strVal val="#ppt_x"/>
                                          </p:val>
                                        </p:tav>
                                      </p:tavLst>
                                    </p:anim>
                                    <p:anim calcmode="lin" valueType="num">
                                      <p:cBhvr additive="base">
                                        <p:cTn id="8" dur="12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ppt_x"/>
                                          </p:val>
                                        </p:tav>
                                        <p:tav tm="100000">
                                          <p:val>
                                            <p:strVal val="#ppt_x"/>
                                          </p:val>
                                        </p:tav>
                                      </p:tavLst>
                                    </p:anim>
                                    <p:anim calcmode="lin" valueType="num">
                                      <p:cBhvr additive="base">
                                        <p:cTn id="12" dur="12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ppt_x"/>
                                          </p:val>
                                        </p:tav>
                                        <p:tav tm="100000">
                                          <p:val>
                                            <p:strVal val="#ppt_x"/>
                                          </p:val>
                                        </p:tav>
                                      </p:tavLst>
                                    </p:anim>
                                    <p:anim calcmode="lin" valueType="num">
                                      <p:cBhvr additive="base">
                                        <p:cTn id="16" dur="12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250" fill="hold"/>
                                        <p:tgtEl>
                                          <p:spTgt spid="20"/>
                                        </p:tgtEl>
                                        <p:attrNameLst>
                                          <p:attrName>ppt_x</p:attrName>
                                        </p:attrNameLst>
                                      </p:cBhvr>
                                      <p:tavLst>
                                        <p:tav tm="0">
                                          <p:val>
                                            <p:strVal val="#ppt_x"/>
                                          </p:val>
                                        </p:tav>
                                        <p:tav tm="100000">
                                          <p:val>
                                            <p:strVal val="#ppt_x"/>
                                          </p:val>
                                        </p:tav>
                                      </p:tavLst>
                                    </p:anim>
                                    <p:anim calcmode="lin" valueType="num">
                                      <p:cBhvr additive="base">
                                        <p:cTn id="20"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10000"/>
                                  </p:iterate>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par>
                          <p:cTn id="26" fill="hold">
                            <p:stCondLst>
                              <p:cond delay="1850"/>
                            </p:stCondLst>
                            <p:childTnLst>
                              <p:par>
                                <p:cTn id="27" presetID="10" presetClass="entr" presetSubtype="0" fill="hold" nodeType="afterEffect">
                                  <p:stCondLst>
                                    <p:cond delay="0"/>
                                  </p:stCondLst>
                                  <p:iterate type="lt">
                                    <p:tmPct val="10000"/>
                                  </p:iterate>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par>
                          <p:cTn id="30" fill="hold">
                            <p:stCondLst>
                              <p:cond delay="4500"/>
                            </p:stCondLst>
                            <p:childTnLst>
                              <p:par>
                                <p:cTn id="31" presetID="10" presetClass="entr" presetSubtype="0" fill="hold" nodeType="afterEffect">
                                  <p:stCondLst>
                                    <p:cond delay="0"/>
                                  </p:stCondLst>
                                  <p:iterate type="lt">
                                    <p:tmPct val="10000"/>
                                  </p:iterate>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lumMod val="75000"/>
                <a:lumOff val="25000"/>
              </a:schemeClr>
            </a:gs>
            <a:gs pos="0">
              <a:schemeClr val="tx1">
                <a:lumMod val="95000"/>
                <a:lumOff val="5000"/>
              </a:schemeClr>
            </a:gs>
            <a:gs pos="98889">
              <a:srgbClr val="002060"/>
            </a:gs>
            <a:gs pos="65000">
              <a:schemeClr val="tx2">
                <a:lumMod val="75000"/>
              </a:schemeClr>
            </a:gs>
          </a:gsLst>
          <a:lin ang="4500000" scaled="0"/>
          <a:tileRect/>
        </a:gradFill>
        <a:effectLst/>
      </p:bgPr>
    </p:bg>
    <p:spTree>
      <p:nvGrpSpPr>
        <p:cNvPr id="1" name=""/>
        <p:cNvGrpSpPr/>
        <p:nvPr/>
      </p:nvGrpSpPr>
      <p:grpSpPr>
        <a:xfrm>
          <a:off x="0" y="0"/>
          <a:ext cx="0" cy="0"/>
          <a:chOff x="0" y="0"/>
          <a:chExt cx="0" cy="0"/>
        </a:xfrm>
      </p:grpSpPr>
      <p:pic>
        <p:nvPicPr>
          <p:cNvPr id="27" name="yellow_glow_light"/>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285642" y="4611544"/>
            <a:ext cx="5717062" cy="4476892"/>
          </a:xfrm>
          <a:prstGeom prst="rect">
            <a:avLst/>
          </a:prstGeom>
        </p:spPr>
      </p:pic>
      <p:pic>
        <p:nvPicPr>
          <p:cNvPr id="2" name="silhouett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83480"/>
            <a:ext cx="12192000" cy="1874520"/>
          </a:xfrm>
          <a:prstGeom prst="rect">
            <a:avLst/>
          </a:prstGeom>
        </p:spPr>
      </p:pic>
      <p:sp>
        <p:nvSpPr>
          <p:cNvPr id="12" name="TextBox 11"/>
          <p:cNvSpPr txBox="1"/>
          <p:nvPr/>
        </p:nvSpPr>
        <p:spPr>
          <a:xfrm rot="172299">
            <a:off x="3643925" y="3517989"/>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L</a:t>
            </a:r>
          </a:p>
        </p:txBody>
      </p:sp>
      <p:sp>
        <p:nvSpPr>
          <p:cNvPr id="13" name="TextBox 12"/>
          <p:cNvSpPr txBox="1"/>
          <p:nvPr/>
        </p:nvSpPr>
        <p:spPr>
          <a:xfrm>
            <a:off x="4632035" y="3636027"/>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0" dirty="0">
                <a:solidFill>
                  <a:prstClr val="black"/>
                </a:solidFill>
                <a:latin typeface="Impact"/>
              </a:rPr>
              <a:t>A</a:t>
            </a:r>
            <a:endParaRPr kumimoji="0" lang="en-US" sz="18000" b="0" i="0" u="none" strike="noStrike" kern="1200" cap="none" spc="0" normalizeH="0" baseline="0" noProof="0" dirty="0">
              <a:ln>
                <a:noFill/>
              </a:ln>
              <a:solidFill>
                <a:prstClr val="black"/>
              </a:solidFill>
              <a:effectLst/>
              <a:uLnTx/>
              <a:uFillTx/>
              <a:latin typeface="Impact"/>
            </a:endParaRPr>
          </a:p>
        </p:txBody>
      </p:sp>
      <p:sp>
        <p:nvSpPr>
          <p:cNvPr id="16" name="TextBox 15"/>
          <p:cNvSpPr txBox="1"/>
          <p:nvPr/>
        </p:nvSpPr>
        <p:spPr>
          <a:xfrm>
            <a:off x="5761837" y="3784734"/>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Y</a:t>
            </a:r>
          </a:p>
        </p:txBody>
      </p:sp>
      <p:sp>
        <p:nvSpPr>
          <p:cNvPr id="20" name="TextBox 19"/>
          <p:cNvSpPr txBox="1"/>
          <p:nvPr/>
        </p:nvSpPr>
        <p:spPr>
          <a:xfrm rot="21125921">
            <a:off x="6966509" y="3531313"/>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0" dirty="0">
                <a:solidFill>
                  <a:prstClr val="black"/>
                </a:solidFill>
                <a:latin typeface="Impact"/>
              </a:rPr>
              <a:t>I</a:t>
            </a:r>
            <a:endParaRPr kumimoji="0" lang="en-US" sz="18000" b="0" i="0" u="none" strike="noStrike" kern="1200" cap="none" spc="0" normalizeH="0" baseline="0" noProof="0" dirty="0">
              <a:ln>
                <a:noFill/>
              </a:ln>
              <a:solidFill>
                <a:prstClr val="black"/>
              </a:solidFill>
              <a:effectLst/>
              <a:uLnTx/>
              <a:uFillTx/>
              <a:latin typeface="Impact"/>
            </a:endParaRPr>
          </a:p>
        </p:txBody>
      </p:sp>
      <p:sp>
        <p:nvSpPr>
          <p:cNvPr id="18" name="TextBox 17">
            <a:extLst>
              <a:ext uri="{FF2B5EF4-FFF2-40B4-BE49-F238E27FC236}">
                <a16:creationId xmlns:a16="http://schemas.microsoft.com/office/drawing/2014/main" id="{01D0A683-7482-40CD-BB1F-50362E70DDF4}"/>
              </a:ext>
            </a:extLst>
          </p:cNvPr>
          <p:cNvSpPr txBox="1"/>
          <p:nvPr/>
        </p:nvSpPr>
        <p:spPr>
          <a:xfrm rot="21125921">
            <a:off x="7708079" y="3264515"/>
            <a:ext cx="2209800" cy="286232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black"/>
                </a:solidFill>
                <a:effectLst/>
                <a:uLnTx/>
                <a:uFillTx/>
                <a:latin typeface="Impact"/>
                <a:ea typeface="+mn-ea"/>
                <a:cs typeface="+mn-cs"/>
              </a:rPr>
              <a:t>L</a:t>
            </a:r>
          </a:p>
        </p:txBody>
      </p:sp>
      <p:sp>
        <p:nvSpPr>
          <p:cNvPr id="3" name="Rectangle 2">
            <a:extLst>
              <a:ext uri="{FF2B5EF4-FFF2-40B4-BE49-F238E27FC236}">
                <a16:creationId xmlns:a16="http://schemas.microsoft.com/office/drawing/2014/main" id="{92FF8D2C-761B-46C0-BC07-7C098858211B}"/>
              </a:ext>
            </a:extLst>
          </p:cNvPr>
          <p:cNvSpPr/>
          <p:nvPr/>
        </p:nvSpPr>
        <p:spPr>
          <a:xfrm>
            <a:off x="236703" y="367450"/>
            <a:ext cx="11814940" cy="2585323"/>
          </a:xfrm>
          <a:prstGeom prst="rect">
            <a:avLst/>
          </a:prstGeom>
        </p:spPr>
        <p:txBody>
          <a:bodyPr wrap="square">
            <a:spAutoFit/>
            <a:scene3d>
              <a:camera prst="orthographicFront"/>
              <a:lightRig rig="threePt" dir="t"/>
            </a:scene3d>
            <a:sp3d extrusionH="57150">
              <a:bevelT w="38100" h="38100" prst="angle"/>
            </a:sp3d>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#2:  &lt;layil&gt;  </a:t>
            </a:r>
            <a:r>
              <a:rPr lang="en-US" sz="5400" b="1" dirty="0">
                <a:ln>
                  <a:solidFill>
                    <a:schemeClr val="bg1"/>
                  </a:solidFill>
                </a:ln>
                <a:solidFill>
                  <a:srgbClr val="3325E9"/>
                </a:solidFill>
                <a:effectLst>
                  <a:glow rad="139700">
                    <a:schemeClr val="tx1">
                      <a:alpha val="75000"/>
                    </a:schemeClr>
                  </a:glow>
                </a:effectLst>
                <a:latin typeface="Times New Roman" panose="02020603050405020304" pitchFamily="18" charset="0"/>
              </a:rPr>
              <a:t>Night    </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H3915 </a:t>
            </a:r>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rPr>
              <a:t>(Strong’s)</a:t>
            </a:r>
          </a:p>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rPr>
              <a:t>A twist away of light.  </a:t>
            </a:r>
          </a:p>
          <a:p>
            <a:pPr algn="ctr"/>
            <a:r>
              <a:rPr lang="en-US" sz="5400" b="1" dirty="0">
                <a:ln>
                  <a:solidFill>
                    <a:schemeClr val="bg1"/>
                  </a:solidFill>
                </a:ln>
                <a:solidFill>
                  <a:srgbClr val="3325E9"/>
                </a:solidFill>
                <a:effectLst>
                  <a:glow rad="139700">
                    <a:schemeClr val="tx1">
                      <a:alpha val="75000"/>
                    </a:schemeClr>
                  </a:glow>
                </a:effectLst>
                <a:latin typeface="Times New Roman" panose="02020603050405020304" pitchFamily="18" charset="0"/>
              </a:rPr>
              <a:t>12 Hour Night Season</a:t>
            </a:r>
          </a:p>
        </p:txBody>
      </p:sp>
      <p:sp>
        <p:nvSpPr>
          <p:cNvPr id="14"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44</a:t>
            </a:fld>
            <a:endParaRPr lang="en-US" dirty="0">
              <a:solidFill>
                <a:schemeClr val="bg1"/>
              </a:solidFill>
            </a:endParaRPr>
          </a:p>
        </p:txBody>
      </p:sp>
    </p:spTree>
    <p:extLst>
      <p:ext uri="{BB962C8B-B14F-4D97-AF65-F5344CB8AC3E}">
        <p14:creationId xmlns:p14="http://schemas.microsoft.com/office/powerpoint/2010/main" val="499165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95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ppt_x"/>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5450"/>
                            </p:stCondLst>
                            <p:childTnLst>
                              <p:par>
                                <p:cTn id="30" presetID="10" presetClass="entr" presetSubtype="0" fill="hold" nodeType="afterEffect">
                                  <p:stCondLst>
                                    <p:cond delay="0"/>
                                  </p:stCondLst>
                                  <p:iterate type="lt">
                                    <p:tmPct val="10000"/>
                                  </p:iterate>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par>
                          <p:cTn id="33" fill="hold">
                            <p:stCondLst>
                              <p:cond delay="6800"/>
                            </p:stCondLst>
                            <p:childTnLst>
                              <p:par>
                                <p:cTn id="34" presetID="10" presetClass="entr" presetSubtype="0" fill="hold" nodeType="afterEffect">
                                  <p:stCondLst>
                                    <p:cond delay="0"/>
                                  </p:stCondLst>
                                  <p:iterate type="lt">
                                    <p:tmPct val="10000"/>
                                  </p:iterate>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20"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0046" y="-130634"/>
            <a:ext cx="11764209" cy="68580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000" dirty="0">
                <a:solidFill>
                  <a:schemeClr val="bg1"/>
                </a:solidFill>
                <a:effectLst>
                  <a:outerShdw blurRad="50800" dist="38100" dir="2700000" algn="tl" rotWithShape="0">
                    <a:prstClr val="black">
                      <a:alpha val="95000"/>
                    </a:prstClr>
                  </a:outerShdw>
                </a:effectLst>
                <a:latin typeface="Arial Nova" panose="020B0504020202020204" pitchFamily="34" charset="0"/>
              </a:rPr>
            </a:br>
            <a:r>
              <a:rPr lang="en-US" sz="2800" b="1" dirty="0">
                <a:ln>
                  <a:solidFill>
                    <a:srgbClr val="002060"/>
                  </a:solidFill>
                </a:ln>
                <a:solidFill>
                  <a:schemeClr val="bg1"/>
                </a:solidFill>
                <a:effectLst>
                  <a:outerShdw blurRad="50800" dist="38100" dir="2700000" algn="tl" rotWithShape="0">
                    <a:prstClr val="black">
                      <a:alpha val="95000"/>
                    </a:prstClr>
                  </a:outerShdw>
                </a:effectLst>
                <a:latin typeface="Arial Nova" panose="020B0504020202020204" pitchFamily="34" charset="0"/>
              </a:rPr>
              <a:t>One Cycle = the two time segments in one </a:t>
            </a:r>
            <a:r>
              <a:rPr lang="en-US" sz="2800" b="1" dirty="0">
                <a:ln>
                  <a:solidFill>
                    <a:srgbClr val="002060"/>
                  </a:solidFill>
                </a:ln>
                <a:solidFill>
                  <a:srgbClr val="00B050"/>
                </a:solidFill>
                <a:effectLst>
                  <a:outerShdw blurRad="50800" dist="38100" dir="2700000" algn="tl" rotWithShape="0">
                    <a:prstClr val="black">
                      <a:alpha val="95000"/>
                    </a:prstClr>
                  </a:outerShdw>
                </a:effectLst>
                <a:latin typeface="Arial Nova" panose="020B0504020202020204" pitchFamily="34" charset="0"/>
              </a:rPr>
              <a:t>24 Hour Dual Season</a:t>
            </a:r>
            <a:endParaRPr lang="en-US" sz="2000" b="1" dirty="0">
              <a:ln>
                <a:solidFill>
                  <a:srgbClr val="002060"/>
                </a:solidFill>
              </a:ln>
              <a:solidFill>
                <a:schemeClr val="accent1">
                  <a:lumMod val="75000"/>
                </a:schemeClr>
              </a:solidFill>
              <a:effectLst>
                <a:outerShdw blurRad="50800" dist="38100" dir="2700000" algn="tl" rotWithShape="0">
                  <a:prstClr val="black">
                    <a:alpha val="95000"/>
                  </a:prstClr>
                </a:outerShdw>
              </a:effectLst>
              <a:latin typeface="Arial Nova" panose="020B0504020202020204" pitchFamily="34" charset="0"/>
            </a:endParaRPr>
          </a:p>
        </p:txBody>
      </p:sp>
      <p:grpSp>
        <p:nvGrpSpPr>
          <p:cNvPr id="4" name="Group 3">
            <a:extLst>
              <a:ext uri="{FF2B5EF4-FFF2-40B4-BE49-F238E27FC236}">
                <a16:creationId xmlns:a16="http://schemas.microsoft.com/office/drawing/2014/main" id="{6E3BF54D-D1C6-4A54-82FE-8C323CAF6F9B}"/>
              </a:ext>
            </a:extLst>
          </p:cNvPr>
          <p:cNvGrpSpPr/>
          <p:nvPr/>
        </p:nvGrpSpPr>
        <p:grpSpPr>
          <a:xfrm>
            <a:off x="2985134" y="-175471"/>
            <a:ext cx="7109565" cy="7208941"/>
            <a:chOff x="3129513" y="-175471"/>
            <a:chExt cx="7109565" cy="7208941"/>
          </a:xfrm>
        </p:grpSpPr>
        <p:grpSp>
          <p:nvGrpSpPr>
            <p:cNvPr id="5" name="Group 4">
              <a:extLst>
                <a:ext uri="{FF2B5EF4-FFF2-40B4-BE49-F238E27FC236}">
                  <a16:creationId xmlns:a16="http://schemas.microsoft.com/office/drawing/2014/main" id="{B8667893-6BCB-4B22-AA7D-F497E3C925CE}"/>
                </a:ext>
              </a:extLst>
            </p:cNvPr>
            <p:cNvGrpSpPr/>
            <p:nvPr/>
          </p:nvGrpSpPr>
          <p:grpSpPr>
            <a:xfrm>
              <a:off x="3129513" y="-175471"/>
              <a:ext cx="7109565" cy="7208941"/>
              <a:chOff x="3118729" y="-175471"/>
              <a:chExt cx="7109565" cy="7208941"/>
            </a:xfrm>
          </p:grpSpPr>
          <p:grpSp>
            <p:nvGrpSpPr>
              <p:cNvPr id="8" name="Group 7">
                <a:extLst>
                  <a:ext uri="{FF2B5EF4-FFF2-40B4-BE49-F238E27FC236}">
                    <a16:creationId xmlns:a16="http://schemas.microsoft.com/office/drawing/2014/main" id="{F027204C-6A6F-42C9-AFC2-C2E6B5FF985F}"/>
                  </a:ext>
                </a:extLst>
              </p:cNvPr>
              <p:cNvGrpSpPr/>
              <p:nvPr/>
            </p:nvGrpSpPr>
            <p:grpSpPr>
              <a:xfrm>
                <a:off x="3118729" y="-175471"/>
                <a:ext cx="7109565" cy="7208941"/>
                <a:chOff x="2974351" y="0"/>
                <a:chExt cx="7109565" cy="7208941"/>
              </a:xfrm>
            </p:grpSpPr>
            <p:grpSp>
              <p:nvGrpSpPr>
                <p:cNvPr id="10" name="Group 9">
                  <a:extLst>
                    <a:ext uri="{FF2B5EF4-FFF2-40B4-BE49-F238E27FC236}">
                      <a16:creationId xmlns:a16="http://schemas.microsoft.com/office/drawing/2014/main" id="{93F1C385-5F8A-48C3-B03A-AD11169C278B}"/>
                    </a:ext>
                  </a:extLst>
                </p:cNvPr>
                <p:cNvGrpSpPr/>
                <p:nvPr/>
              </p:nvGrpSpPr>
              <p:grpSpPr>
                <a:xfrm>
                  <a:off x="2974351" y="0"/>
                  <a:ext cx="7109565" cy="7208941"/>
                  <a:chOff x="2942267" y="0"/>
                  <a:chExt cx="7109565" cy="7208941"/>
                </a:xfrm>
              </p:grpSpPr>
              <p:grpSp>
                <p:nvGrpSpPr>
                  <p:cNvPr id="12" name="Group 11">
                    <a:extLst>
                      <a:ext uri="{FF2B5EF4-FFF2-40B4-BE49-F238E27FC236}">
                        <a16:creationId xmlns:a16="http://schemas.microsoft.com/office/drawing/2014/main" id="{9DB595C5-728D-4005-8D45-0B71C24337C7}"/>
                      </a:ext>
                    </a:extLst>
                  </p:cNvPr>
                  <p:cNvGrpSpPr/>
                  <p:nvPr/>
                </p:nvGrpSpPr>
                <p:grpSpPr>
                  <a:xfrm>
                    <a:off x="2942267" y="0"/>
                    <a:ext cx="7109565" cy="7208941"/>
                    <a:chOff x="2966855" y="-51183"/>
                    <a:chExt cx="7526652" cy="7591966"/>
                  </a:xfrm>
                </p:grpSpPr>
                <p:grpSp>
                  <p:nvGrpSpPr>
                    <p:cNvPr id="14" name="Group 13">
                      <a:extLst>
                        <a:ext uri="{FF2B5EF4-FFF2-40B4-BE49-F238E27FC236}">
                          <a16:creationId xmlns:a16="http://schemas.microsoft.com/office/drawing/2014/main" id="{942D5142-9E04-4F0E-8F6D-B96A6A82B692}"/>
                        </a:ext>
                      </a:extLst>
                    </p:cNvPr>
                    <p:cNvGrpSpPr/>
                    <p:nvPr/>
                  </p:nvGrpSpPr>
                  <p:grpSpPr>
                    <a:xfrm>
                      <a:off x="3884872" y="1683682"/>
                      <a:ext cx="4422252" cy="4504506"/>
                      <a:chOff x="3884872" y="1683682"/>
                      <a:chExt cx="4422252" cy="4504506"/>
                    </a:xfrm>
                  </p:grpSpPr>
                  <p:pic>
                    <p:nvPicPr>
                      <p:cNvPr id="16" name="Picture 15" descr="A tree with a sunset in the background&#10;&#10;Description automatically generated">
                        <a:extLst>
                          <a:ext uri="{FF2B5EF4-FFF2-40B4-BE49-F238E27FC236}">
                            <a16:creationId xmlns:a16="http://schemas.microsoft.com/office/drawing/2014/main" id="{EA3CA55A-0D2A-4C7A-873F-A20DC9734A37}"/>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flipH="1">
                        <a:off x="3884872" y="1683682"/>
                        <a:ext cx="4422252" cy="45045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a:extLst>
                          <a:ext uri="{FF2B5EF4-FFF2-40B4-BE49-F238E27FC236}">
                            <a16:creationId xmlns:a16="http://schemas.microsoft.com/office/drawing/2014/main" id="{7C41819B-F10B-48E9-ACBF-F36B9537CE0C}"/>
                          </a:ext>
                        </a:extLst>
                      </p:cNvPr>
                      <p:cNvSpPr/>
                      <p:nvPr/>
                    </p:nvSpPr>
                    <p:spPr>
                      <a:xfrm>
                        <a:off x="4427621" y="3664590"/>
                        <a:ext cx="3351985" cy="2459429"/>
                      </a:xfrm>
                      <a:prstGeom prst="rect">
                        <a:avLst/>
                      </a:prstGeom>
                      <a:noFill/>
                    </p:spPr>
                    <p:txBody>
                      <a:bodyPr wrap="none" lIns="91440" tIns="45720" rIns="91440" bIns="45720">
                        <a:prstTxWarp prst="textArchDown">
                          <a:avLst/>
                        </a:prstTxWarp>
                        <a:spAutoFit/>
                      </a:bodyPr>
                      <a:lstStyle/>
                      <a:p>
                        <a:pPr algn="ctr"/>
                        <a:r>
                          <a:rPr lang="en-US" sz="800" dirty="0">
                            <a:solidFill>
                              <a:srgbClr val="FFC000"/>
                            </a:solidFill>
                            <a:hlinkClick r:id="rId4" tooltip="http://n3xx89.deviantart.com/art/Day-and-Night-43702041">
                              <a:extLst>
                                <a:ext uri="{A12FA001-AC4F-418D-AE19-62706E023703}">
                                  <ahyp:hlinkClr xmlns:ahyp="http://schemas.microsoft.com/office/drawing/2018/hyperlinkcolor" val="tx"/>
                                </a:ext>
                              </a:extLst>
                            </a:hlinkClick>
                          </a:rPr>
                          <a:t>This Photo</a:t>
                        </a:r>
                        <a:r>
                          <a:rPr lang="en-US" sz="800" dirty="0">
                            <a:solidFill>
                              <a:srgbClr val="FFC000"/>
                            </a:solidFill>
                          </a:rPr>
                          <a:t> by Unknown Author is licensed under </a:t>
                        </a:r>
                        <a:r>
                          <a:rPr lang="en-US" sz="800" dirty="0">
                            <a:solidFill>
                              <a:srgbClr val="FFC000"/>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800" dirty="0">
                          <a:solidFill>
                            <a:srgbClr val="FFC000"/>
                          </a:solidFill>
                        </a:endParaRPr>
                      </a:p>
                    </p:txBody>
                  </p:sp>
                </p:grpSp>
                <p:pic>
                  <p:nvPicPr>
                    <p:cNvPr id="15" name="Graphic 35" descr="Line arrow: Rotate right">
                      <a:extLst>
                        <a:ext uri="{FF2B5EF4-FFF2-40B4-BE49-F238E27FC236}">
                          <a16:creationId xmlns:a16="http://schemas.microsoft.com/office/drawing/2014/main" id="{7EC97E8F-B470-4B90-9FE1-D47BA57C64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817912">
                      <a:off x="2966855" y="-51183"/>
                      <a:ext cx="7526652" cy="75919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3" name="Rectangle 12">
                    <a:extLst>
                      <a:ext uri="{FF2B5EF4-FFF2-40B4-BE49-F238E27FC236}">
                        <a16:creationId xmlns:a16="http://schemas.microsoft.com/office/drawing/2014/main" id="{BEFC7A7C-3F96-48C9-984B-D262A78C8D2F}"/>
                      </a:ext>
                    </a:extLst>
                  </p:cNvPr>
                  <p:cNvSpPr/>
                  <p:nvPr/>
                </p:nvSpPr>
                <p:spPr>
                  <a:xfrm rot="21214390">
                    <a:off x="3818577" y="3378996"/>
                    <a:ext cx="4296752" cy="3186054"/>
                  </a:xfrm>
                  <a:prstGeom prst="rect">
                    <a:avLst/>
                  </a:prstGeom>
                  <a:noFill/>
                </p:spPr>
                <p:txBody>
                  <a:bodyPr wrap="none" lIns="91440" tIns="45720" rIns="91440" bIns="45720">
                    <a:prstTxWarp prst="textArchDown">
                      <a:avLst/>
                    </a:prstTxWarp>
                    <a:spAutoFit/>
                  </a:bodyPr>
                  <a:lstStyle/>
                  <a:p>
                    <a:pPr algn="ctr"/>
                    <a:r>
                      <a:rPr lang="en-US" sz="6600" b="0" cap="none" spc="0" dirty="0">
                        <a:ln w="0"/>
                        <a:solidFill>
                          <a:schemeClr val="tx1"/>
                        </a:solidFill>
                        <a:effectLst>
                          <a:glow rad="228600">
                            <a:schemeClr val="accent1">
                              <a:satMod val="175000"/>
                              <a:alpha val="40000"/>
                            </a:schemeClr>
                          </a:glow>
                          <a:outerShdw blurRad="38100" dist="19050" dir="2700000" algn="tl" rotWithShape="0">
                            <a:schemeClr val="dk1">
                              <a:alpha val="40000"/>
                            </a:schemeClr>
                          </a:outerShdw>
                        </a:effectLst>
                      </a:rPr>
                      <a:t>24 Hour</a:t>
                    </a:r>
                    <a:r>
                      <a:rPr lang="en-US" sz="6600" b="0" cap="none" spc="0" dirty="0">
                        <a:ln w="0"/>
                        <a:solidFill>
                          <a:schemeClr val="tx1"/>
                        </a:solidFill>
                        <a:effectLst>
                          <a:outerShdw blurRad="38100" dist="19050" dir="2700000" algn="tl" rotWithShape="0">
                            <a:schemeClr val="dk1">
                              <a:alpha val="40000"/>
                            </a:schemeClr>
                          </a:outerShdw>
                        </a:effectLst>
                      </a:rPr>
                      <a:t> </a:t>
                    </a:r>
                    <a:r>
                      <a:rPr lang="en-US" sz="6600" b="0" cap="none" spc="0" dirty="0">
                        <a:ln w="0"/>
                        <a:solidFill>
                          <a:schemeClr val="tx1"/>
                        </a:solidFill>
                        <a:effectLst>
                          <a:glow rad="228600">
                            <a:schemeClr val="accent1">
                              <a:satMod val="175000"/>
                              <a:alpha val="40000"/>
                            </a:schemeClr>
                          </a:glow>
                          <a:outerShdw blurRad="38100" dist="19050" dir="2700000" algn="tl" rotWithShape="0">
                            <a:schemeClr val="dk1">
                              <a:alpha val="40000"/>
                            </a:schemeClr>
                          </a:outerShdw>
                        </a:effectLst>
                      </a:rPr>
                      <a:t>Cycle</a:t>
                    </a:r>
                    <a:endParaRPr lang="en-US" sz="6000" b="0" cap="none" spc="0" dirty="0">
                      <a:ln w="0"/>
                      <a:solidFill>
                        <a:schemeClr val="tx1"/>
                      </a:solidFill>
                      <a:effectLst>
                        <a:glow rad="228600">
                          <a:schemeClr val="accent1">
                            <a:satMod val="175000"/>
                            <a:alpha val="40000"/>
                          </a:schemeClr>
                        </a:glow>
                        <a:outerShdw blurRad="38100" dist="19050" dir="2700000" algn="tl" rotWithShape="0">
                          <a:schemeClr val="dk1">
                            <a:alpha val="40000"/>
                          </a:schemeClr>
                        </a:outerShdw>
                      </a:effectLst>
                    </a:endParaRPr>
                  </a:p>
                </p:txBody>
              </p:sp>
            </p:grpSp>
            <p:sp>
              <p:nvSpPr>
                <p:cNvPr id="11" name="TextBox 10">
                  <a:extLst>
                    <a:ext uri="{FF2B5EF4-FFF2-40B4-BE49-F238E27FC236}">
                      <a16:creationId xmlns:a16="http://schemas.microsoft.com/office/drawing/2014/main" id="{AEFD1538-77D0-449F-8116-B2C2DDA3B423}"/>
                    </a:ext>
                  </a:extLst>
                </p:cNvPr>
                <p:cNvSpPr txBox="1"/>
                <p:nvPr/>
              </p:nvSpPr>
              <p:spPr>
                <a:xfrm>
                  <a:off x="4498074" y="4245350"/>
                  <a:ext cx="1010213" cy="523220"/>
                </a:xfrm>
                <a:prstGeom prst="rect">
                  <a:avLst/>
                </a:prstGeom>
                <a:noFill/>
              </p:spPr>
              <p:txBody>
                <a:bodyPr wrap="none" rtlCol="0">
                  <a:spAutoFit/>
                </a:bodyPr>
                <a:lstStyle/>
                <a:p>
                  <a:r>
                    <a:rPr lang="en-US" sz="2800" b="1" dirty="0"/>
                    <a:t>Dual</a:t>
                  </a:r>
                </a:p>
              </p:txBody>
            </p:sp>
          </p:grpSp>
          <p:sp>
            <p:nvSpPr>
              <p:cNvPr id="9" name="TextBox 8">
                <a:extLst>
                  <a:ext uri="{FF2B5EF4-FFF2-40B4-BE49-F238E27FC236}">
                    <a16:creationId xmlns:a16="http://schemas.microsoft.com/office/drawing/2014/main" id="{DE33C999-FBC6-4BF8-AF85-084E250C7589}"/>
                  </a:ext>
                </a:extLst>
              </p:cNvPr>
              <p:cNvSpPr txBox="1"/>
              <p:nvPr/>
            </p:nvSpPr>
            <p:spPr>
              <a:xfrm>
                <a:off x="6387957" y="4069879"/>
                <a:ext cx="1475084" cy="523220"/>
              </a:xfrm>
              <a:prstGeom prst="rect">
                <a:avLst/>
              </a:prstGeom>
              <a:noFill/>
            </p:spPr>
            <p:txBody>
              <a:bodyPr wrap="none" rtlCol="0">
                <a:spAutoFit/>
              </a:bodyPr>
              <a:lstStyle/>
              <a:p>
                <a:r>
                  <a:rPr lang="en-US" sz="2800" b="1" dirty="0"/>
                  <a:t>Season</a:t>
                </a:r>
              </a:p>
            </p:txBody>
          </p:sp>
        </p:grpSp>
        <p:sp>
          <p:nvSpPr>
            <p:cNvPr id="6" name="Rectangle 5">
              <a:extLst>
                <a:ext uri="{FF2B5EF4-FFF2-40B4-BE49-F238E27FC236}">
                  <a16:creationId xmlns:a16="http://schemas.microsoft.com/office/drawing/2014/main" id="{362AA5DE-5A1F-4D99-909B-21EC3413EC3E}"/>
                </a:ext>
              </a:extLst>
            </p:cNvPr>
            <p:cNvSpPr/>
            <p:nvPr/>
          </p:nvSpPr>
          <p:spPr>
            <a:xfrm rot="18794997">
              <a:off x="3289989" y="1522967"/>
              <a:ext cx="3788317" cy="2484959"/>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38100" h="38100" prst="angle"/>
              </a:sp3d>
            </a:bodyPr>
            <a:lstStyle/>
            <a:p>
              <a:pPr algn="ctr"/>
              <a:r>
                <a:rPr lang="en-US" sz="2400" b="0" cap="none" spc="0" dirty="0">
                  <a:ln w="0"/>
                  <a:solidFill>
                    <a:srgbClr val="FFC000"/>
                  </a:solidFill>
                  <a:effectLst>
                    <a:outerShdw blurRad="38100" dist="19050" dir="2700000" algn="tl" rotWithShape="0">
                      <a:schemeClr val="dk1">
                        <a:alpha val="40000"/>
                      </a:schemeClr>
                    </a:outerShdw>
                  </a:effectLst>
                </a:rPr>
                <a:t>12-Hour Light Season</a:t>
              </a:r>
            </a:p>
          </p:txBody>
        </p:sp>
        <p:sp>
          <p:nvSpPr>
            <p:cNvPr id="7" name="Rectangle 6">
              <a:extLst>
                <a:ext uri="{FF2B5EF4-FFF2-40B4-BE49-F238E27FC236}">
                  <a16:creationId xmlns:a16="http://schemas.microsoft.com/office/drawing/2014/main" id="{F99F6BEB-B5D3-4014-840C-C187DCB45ACB}"/>
                </a:ext>
              </a:extLst>
            </p:cNvPr>
            <p:cNvSpPr/>
            <p:nvPr/>
          </p:nvSpPr>
          <p:spPr>
            <a:xfrm rot="2971704">
              <a:off x="5842960" y="1677427"/>
              <a:ext cx="3042018" cy="1701561"/>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38100" h="38100" prst="angle"/>
              </a:sp3d>
            </a:bodyPr>
            <a:lstStyle/>
            <a:p>
              <a:pPr algn="ctr"/>
              <a:r>
                <a:rPr lang="en-US" sz="2400" b="0" cap="none" spc="0" dirty="0">
                  <a:ln w="0"/>
                  <a:solidFill>
                    <a:schemeClr val="accent1">
                      <a:lumMod val="60000"/>
                      <a:lumOff val="40000"/>
                    </a:schemeClr>
                  </a:solidFill>
                  <a:effectLst>
                    <a:outerShdw blurRad="38100" dist="19050" dir="2700000" algn="tl" rotWithShape="0">
                      <a:schemeClr val="dk1">
                        <a:alpha val="40000"/>
                      </a:schemeClr>
                    </a:outerShdw>
                  </a:effectLst>
                </a:rPr>
                <a:t>12-Hour Night Season</a:t>
              </a:r>
            </a:p>
          </p:txBody>
        </p:sp>
      </p:grpSp>
      <p:sp>
        <p:nvSpPr>
          <p:cNvPr id="18" name="TextBox 17">
            <a:extLst>
              <a:ext uri="{FF2B5EF4-FFF2-40B4-BE49-F238E27FC236}">
                <a16:creationId xmlns:a16="http://schemas.microsoft.com/office/drawing/2014/main" id="{299F1091-5205-4BB0-A49D-9182D834B6D9}"/>
              </a:ext>
            </a:extLst>
          </p:cNvPr>
          <p:cNvSpPr txBox="1"/>
          <p:nvPr/>
        </p:nvSpPr>
        <p:spPr>
          <a:xfrm>
            <a:off x="152487" y="1186973"/>
            <a:ext cx="3078435" cy="4247317"/>
          </a:xfrm>
          <a:prstGeom prst="rect">
            <a:avLst/>
          </a:prstGeom>
          <a:noFill/>
        </p:spPr>
        <p:txBody>
          <a:bodyPr wrap="square" rtlCol="0">
            <a:spAutoFit/>
            <a:scene3d>
              <a:camera prst="orthographicFront"/>
              <a:lightRig rig="threePt" dir="t"/>
            </a:scene3d>
            <a:sp3d extrusionH="57150">
              <a:bevelT w="38100" h="38100"/>
            </a:sp3d>
          </a:bodyPr>
          <a:lstStyle/>
          <a:p>
            <a:r>
              <a:rPr lang="en-US" sz="2000" b="1" i="1" dirty="0">
                <a:latin typeface="Arial Narrow" panose="020B0606020202030204" pitchFamily="34" charset="0"/>
              </a:rPr>
              <a:t>Strong’s</a:t>
            </a:r>
            <a:r>
              <a:rPr lang="en-US" sz="2000" b="1" dirty="0">
                <a:latin typeface="Arial Narrow" panose="020B0606020202030204" pitchFamily="34" charset="0"/>
              </a:rPr>
              <a:t> H216 </a:t>
            </a:r>
          </a:p>
          <a:p>
            <a:r>
              <a:rPr lang="en-US" sz="5400" b="1" dirty="0">
                <a:ln>
                  <a:solidFill>
                    <a:sysClr val="windowText" lastClr="000000"/>
                  </a:solidFill>
                </a:ln>
                <a:solidFill>
                  <a:srgbClr val="FFC000"/>
                </a:solidFill>
                <a:effectLst>
                  <a:outerShdw blurRad="38100" dist="38100" dir="2700000" algn="tl">
                    <a:srgbClr val="000000">
                      <a:alpha val="43137"/>
                    </a:srgbClr>
                  </a:outerShdw>
                </a:effectLst>
                <a:latin typeface="Arial Narrow" panose="020B0606020202030204" pitchFamily="34" charset="0"/>
              </a:rPr>
              <a:t>Light</a:t>
            </a:r>
            <a:r>
              <a:rPr lang="en-US" sz="2000" b="1" dirty="0">
                <a:ln>
                  <a:solidFill>
                    <a:sysClr val="windowText" lastClr="000000"/>
                  </a:solidFill>
                </a:ln>
                <a:latin typeface="Arial Narrow" panose="020B0606020202030204" pitchFamily="34" charset="0"/>
              </a:rPr>
              <a:t> </a:t>
            </a:r>
            <a:endParaRPr lang="en-US" sz="5400" b="1" dirty="0">
              <a:ln>
                <a:solidFill>
                  <a:sysClr val="windowText" lastClr="000000"/>
                </a:solidFill>
              </a:ln>
              <a:solidFill>
                <a:srgbClr val="FFC000"/>
              </a:solidFill>
              <a:effectLst>
                <a:outerShdw blurRad="38100" dist="38100" dir="2700000" algn="tl">
                  <a:srgbClr val="000000">
                    <a:alpha val="43137"/>
                  </a:srgbClr>
                </a:outerShdw>
              </a:effectLst>
              <a:latin typeface="Arial Narrow" panose="020B0606020202030204" pitchFamily="34" charset="0"/>
            </a:endParaRPr>
          </a:p>
          <a:p>
            <a:r>
              <a:rPr lang="he-IL" sz="5400" b="1" dirty="0">
                <a:ln>
                  <a:solidFill>
                    <a:sysClr val="windowText" lastClr="000000"/>
                  </a:solidFill>
                </a:ln>
                <a:solidFill>
                  <a:srgbClr val="FFC000"/>
                </a:solidFill>
                <a:effectLst>
                  <a:outerShdw blurRad="38100" dist="38100" dir="2700000" algn="tl">
                    <a:srgbClr val="000000">
                      <a:alpha val="43137"/>
                    </a:srgbClr>
                  </a:outerShdw>
                </a:effectLst>
                <a:latin typeface="Arial Narrow" panose="020B0606020202030204" pitchFamily="34" charset="0"/>
              </a:rPr>
              <a:t>‘</a:t>
            </a:r>
            <a:r>
              <a:rPr lang="en-US" sz="5400" b="1" dirty="0">
                <a:ln>
                  <a:solidFill>
                    <a:sysClr val="windowText" lastClr="000000"/>
                  </a:solidFill>
                </a:ln>
                <a:solidFill>
                  <a:srgbClr val="FFC000"/>
                </a:solidFill>
                <a:effectLst>
                  <a:outerShdw blurRad="38100" dist="38100" dir="2700000" algn="tl">
                    <a:srgbClr val="000000">
                      <a:alpha val="43137"/>
                    </a:srgbClr>
                  </a:outerShdw>
                </a:effectLst>
                <a:latin typeface="Arial Narrow" panose="020B0606020202030204" pitchFamily="34" charset="0"/>
              </a:rPr>
              <a:t>Owr:</a:t>
            </a:r>
          </a:p>
          <a:p>
            <a:r>
              <a:rPr lang="en-US" sz="2000" b="1" u="sng" dirty="0">
                <a:latin typeface="Arial Narrow" panose="020B0606020202030204" pitchFamily="34" charset="0"/>
              </a:rPr>
              <a:t>Illumination</a:t>
            </a:r>
            <a:r>
              <a:rPr lang="en-US" sz="2000" dirty="0">
                <a:latin typeface="Arial Narrow" panose="020B0606020202030204" pitchFamily="34" charset="0"/>
              </a:rPr>
              <a:t> or (concretely) luminary (in every sense, including lightning, happiness, etc.):  KJV - bright, clear, + day, light (-ning), morning, sun.</a:t>
            </a:r>
          </a:p>
          <a:p>
            <a:r>
              <a:rPr lang="en-US" sz="2000" dirty="0">
                <a:latin typeface="Arial Narrow" panose="020B0606020202030204" pitchFamily="34" charset="0"/>
              </a:rPr>
              <a:t>Total KJV occurrences: 122</a:t>
            </a:r>
          </a:p>
          <a:p>
            <a:endParaRPr lang="en-US" sz="1000" dirty="0">
              <a:latin typeface="Arial Narrow" panose="020B0606020202030204" pitchFamily="34" charset="0"/>
            </a:endParaRPr>
          </a:p>
          <a:p>
            <a:endParaRPr lang="en-US" sz="1200" dirty="0"/>
          </a:p>
        </p:txBody>
      </p:sp>
      <p:sp>
        <p:nvSpPr>
          <p:cNvPr id="19" name="Rectangle 18">
            <a:extLst>
              <a:ext uri="{FF2B5EF4-FFF2-40B4-BE49-F238E27FC236}">
                <a16:creationId xmlns:a16="http://schemas.microsoft.com/office/drawing/2014/main" id="{152FFE35-9286-4C8A-B240-85E6B9B214BB}"/>
              </a:ext>
            </a:extLst>
          </p:cNvPr>
          <p:cNvSpPr/>
          <p:nvPr/>
        </p:nvSpPr>
        <p:spPr>
          <a:xfrm>
            <a:off x="9886204" y="1192168"/>
            <a:ext cx="2178051" cy="5339923"/>
          </a:xfrm>
          <a:prstGeom prst="rect">
            <a:avLst/>
          </a:prstGeom>
        </p:spPr>
        <p:txBody>
          <a:bodyPr wrap="square">
            <a:spAutoFit/>
            <a:scene3d>
              <a:camera prst="orthographicFront"/>
              <a:lightRig rig="threePt" dir="t"/>
            </a:scene3d>
            <a:sp3d extrusionH="57150">
              <a:bevelT w="38100" h="38100"/>
            </a:sp3d>
          </a:bodyPr>
          <a:lstStyle/>
          <a:p>
            <a:r>
              <a:rPr lang="en-US" sz="2000" b="1" i="1" dirty="0">
                <a:latin typeface="Arial Narrow" panose="020B0606020202030204" pitchFamily="34" charset="0"/>
              </a:rPr>
              <a:t>Strong’s</a:t>
            </a:r>
            <a:r>
              <a:rPr lang="en-US" sz="2000" b="1" dirty="0">
                <a:latin typeface="Arial Narrow" panose="020B0606020202030204" pitchFamily="34" charset="0"/>
              </a:rPr>
              <a:t> H3915 </a:t>
            </a:r>
          </a:p>
          <a:p>
            <a:r>
              <a:rPr lang="en-US" sz="5400" b="1" dirty="0">
                <a:ln>
                  <a:solidFill>
                    <a:sysClr val="windowText" lastClr="000000"/>
                  </a:solidFill>
                </a:ln>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Night</a:t>
            </a:r>
          </a:p>
          <a:p>
            <a:r>
              <a:rPr lang="en-US" sz="5400" b="1" dirty="0">
                <a:ln>
                  <a:solidFill>
                    <a:sysClr val="windowText" lastClr="000000"/>
                  </a:solidFill>
                </a:ln>
                <a:solidFill>
                  <a:schemeClr val="accent1">
                    <a:lumMod val="75000"/>
                  </a:schemeClr>
                </a:solidFill>
                <a:latin typeface="Arial Narrow" panose="020B0606020202030204" pitchFamily="34" charset="0"/>
              </a:rPr>
              <a:t>Layil:</a:t>
            </a:r>
            <a:r>
              <a:rPr lang="en-US" sz="5400" dirty="0">
                <a:solidFill>
                  <a:srgbClr val="4F7EA8"/>
                </a:solidFill>
                <a:latin typeface="Arial Narrow" panose="020B0606020202030204" pitchFamily="34" charset="0"/>
              </a:rPr>
              <a:t> </a:t>
            </a:r>
            <a:r>
              <a:rPr lang="en-US" sz="2000" dirty="0">
                <a:latin typeface="Arial Narrow" panose="020B0606020202030204" pitchFamily="34" charset="0"/>
              </a:rPr>
              <a:t>  </a:t>
            </a:r>
          </a:p>
          <a:p>
            <a:r>
              <a:rPr lang="en-US" sz="2000" dirty="0">
                <a:latin typeface="Arial Narrow" panose="020B0606020202030204" pitchFamily="34" charset="0"/>
              </a:rPr>
              <a:t>From the same as H3883; properly a twist (away of the light), that is, night; figuratively adversity: KJV - ([mid-]) night (season).</a:t>
            </a:r>
          </a:p>
          <a:p>
            <a:r>
              <a:rPr lang="en-US" sz="2000" dirty="0">
                <a:latin typeface="Arial Narrow" panose="020B0606020202030204" pitchFamily="34" charset="0"/>
              </a:rPr>
              <a:t>Total KJV occurrences: 233</a:t>
            </a:r>
          </a:p>
          <a:p>
            <a:endParaRPr lang="en-US" sz="1000" dirty="0">
              <a:latin typeface="Arial Narrow" panose="020B0606020202030204" pitchFamily="34" charset="0"/>
            </a:endParaRPr>
          </a:p>
          <a:p>
            <a:endParaRPr lang="en-US" sz="1150" dirty="0"/>
          </a:p>
          <a:p>
            <a:endParaRPr lang="en-US" sz="1150" dirty="0"/>
          </a:p>
        </p:txBody>
      </p:sp>
      <p:sp>
        <p:nvSpPr>
          <p:cNvPr id="20" name="TextBox 19">
            <a:extLst>
              <a:ext uri="{FF2B5EF4-FFF2-40B4-BE49-F238E27FC236}">
                <a16:creationId xmlns:a16="http://schemas.microsoft.com/office/drawing/2014/main" id="{ADECA443-17C0-4FE5-8003-FA19018A8B36}"/>
              </a:ext>
            </a:extLst>
          </p:cNvPr>
          <p:cNvSpPr txBox="1"/>
          <p:nvPr/>
        </p:nvSpPr>
        <p:spPr>
          <a:xfrm>
            <a:off x="152487" y="816571"/>
            <a:ext cx="4339650" cy="369332"/>
          </a:xfrm>
          <a:prstGeom prst="rect">
            <a:avLst/>
          </a:prstGeom>
          <a:noFill/>
        </p:spPr>
        <p:txBody>
          <a:bodyPr wrap="none" rtlCol="0">
            <a:spAutoFit/>
          </a:bodyPr>
          <a:lstStyle/>
          <a:p>
            <a:r>
              <a:rPr lang="en-US" b="1" dirty="0">
                <a:ln>
                  <a:solidFill>
                    <a:sysClr val="windowText" lastClr="000000"/>
                  </a:solidFill>
                </a:ln>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Day Season: </a:t>
            </a:r>
            <a:r>
              <a:rPr lang="en-US" b="1" dirty="0">
                <a:ln>
                  <a:solidFill>
                    <a:sysClr val="windowText" lastClr="000000"/>
                  </a:solidFill>
                </a:ln>
                <a:solidFill>
                  <a:srgbClr val="FFC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12 Hour Time Segment</a:t>
            </a:r>
          </a:p>
        </p:txBody>
      </p:sp>
      <p:sp>
        <p:nvSpPr>
          <p:cNvPr id="21" name="TextBox 20">
            <a:extLst>
              <a:ext uri="{FF2B5EF4-FFF2-40B4-BE49-F238E27FC236}">
                <a16:creationId xmlns:a16="http://schemas.microsoft.com/office/drawing/2014/main" id="{F3E33570-420E-48F5-9342-6D9912C416EA}"/>
              </a:ext>
            </a:extLst>
          </p:cNvPr>
          <p:cNvSpPr txBox="1"/>
          <p:nvPr/>
        </p:nvSpPr>
        <p:spPr>
          <a:xfrm>
            <a:off x="7448500" y="786466"/>
            <a:ext cx="4530407" cy="369332"/>
          </a:xfrm>
          <a:prstGeom prst="rect">
            <a:avLst/>
          </a:prstGeom>
          <a:noFill/>
        </p:spPr>
        <p:txBody>
          <a:bodyPr wrap="none" rtlCol="0">
            <a:spAutoFit/>
          </a:bodyPr>
          <a:lstStyle/>
          <a:p>
            <a:pPr algn="r"/>
            <a:r>
              <a:rPr lang="en-US" b="1" dirty="0">
                <a:ln>
                  <a:solidFill>
                    <a:sysClr val="windowText" lastClr="000000"/>
                  </a:solidFill>
                </a:ln>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Night Season: </a:t>
            </a:r>
            <a:r>
              <a:rPr lang="en-US" b="1" dirty="0">
                <a:ln>
                  <a:solidFill>
                    <a:sysClr val="windowText" lastClr="000000"/>
                  </a:solidFill>
                </a:ln>
                <a:solidFill>
                  <a:schemeClr val="accent1">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12 Hour Time Segment</a:t>
            </a:r>
          </a:p>
        </p:txBody>
      </p:sp>
      <p:sp>
        <p:nvSpPr>
          <p:cNvPr id="22" name="TextBox 21">
            <a:extLst>
              <a:ext uri="{FF2B5EF4-FFF2-40B4-BE49-F238E27FC236}">
                <a16:creationId xmlns:a16="http://schemas.microsoft.com/office/drawing/2014/main" id="{8740E8A6-3B98-4DDB-8B87-213D2307BC6C}"/>
              </a:ext>
            </a:extLst>
          </p:cNvPr>
          <p:cNvSpPr txBox="1"/>
          <p:nvPr/>
        </p:nvSpPr>
        <p:spPr>
          <a:xfrm>
            <a:off x="7699723" y="6165262"/>
            <a:ext cx="2308645" cy="461665"/>
          </a:xfrm>
          <a:prstGeom prst="rect">
            <a:avLst/>
          </a:prstGeom>
          <a:noFill/>
        </p:spPr>
        <p:txBody>
          <a:bodyPr wrap="none" rtlCol="0">
            <a:spAutoFit/>
          </a:bodyPr>
          <a:lstStyle/>
          <a:p>
            <a:r>
              <a:rPr lang="en-US" sz="2400" b="1" dirty="0"/>
              <a:t>Genesis 1:3-5</a:t>
            </a:r>
          </a:p>
        </p:txBody>
      </p:sp>
      <p:sp>
        <p:nvSpPr>
          <p:cNvPr id="23"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pPr algn="r"/>
            <a:fld id="{FD99AA8B-2E7A-4BBC-8FDE-CA7CF71DD330}" type="slidenum">
              <a:rPr lang="en-US" sz="1200" b="1" smtClean="0">
                <a:solidFill>
                  <a:schemeClr val="tx1"/>
                </a:solidFill>
              </a:rPr>
              <a:pPr algn="r"/>
              <a:t>45</a:t>
            </a:fld>
            <a:endParaRPr lang="en-US" b="1" dirty="0">
              <a:solidFill>
                <a:schemeClr val="tx1"/>
              </a:solidFill>
            </a:endParaRPr>
          </a:p>
        </p:txBody>
      </p:sp>
    </p:spTree>
    <p:extLst>
      <p:ext uri="{BB962C8B-B14F-4D97-AF65-F5344CB8AC3E}">
        <p14:creationId xmlns:p14="http://schemas.microsoft.com/office/powerpoint/2010/main" val="3718144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200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iterate type="lt">
                                    <p:tmPct val="10000"/>
                                  </p:iterate>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10"/>
                                        <p:tgtEl>
                                          <p:spTgt spid="20">
                                            <p:txEl>
                                              <p:pRg st="0" end="0"/>
                                            </p:txEl>
                                          </p:spTgt>
                                        </p:tgtEl>
                                      </p:cBhvr>
                                    </p:animEffect>
                                  </p:childTnLst>
                                </p:cTn>
                              </p:par>
                            </p:childTnLst>
                          </p:cTn>
                        </p:par>
                        <p:par>
                          <p:cTn id="12" fill="hold">
                            <p:stCondLst>
                              <p:cond delay="36"/>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10"/>
                                        <p:tgtEl>
                                          <p:spTgt spid="18">
                                            <p:txEl>
                                              <p:pRg st="0" end="0"/>
                                            </p:txEl>
                                          </p:spTgt>
                                        </p:tgtEl>
                                      </p:cBhvr>
                                    </p:animEffect>
                                  </p:childTnLst>
                                </p:cTn>
                              </p:par>
                            </p:childTnLst>
                          </p:cTn>
                        </p:par>
                        <p:par>
                          <p:cTn id="16" fill="hold">
                            <p:stCondLst>
                              <p:cond delay="57"/>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fade">
                                      <p:cBhvr>
                                        <p:cTn id="19" dur="10"/>
                                        <p:tgtEl>
                                          <p:spTgt spid="18">
                                            <p:txEl>
                                              <p:pRg st="1" end="1"/>
                                            </p:txEl>
                                          </p:spTgt>
                                        </p:tgtEl>
                                      </p:cBhvr>
                                    </p:animEffect>
                                  </p:childTnLst>
                                </p:cTn>
                              </p:par>
                            </p:childTnLst>
                          </p:cTn>
                        </p:par>
                        <p:par>
                          <p:cTn id="20" fill="hold">
                            <p:stCondLst>
                              <p:cond delay="71"/>
                            </p:stCondLst>
                            <p:childTnLst>
                              <p:par>
                                <p:cTn id="21" presetID="10" presetClass="entr" presetSubtype="0" fill="hold" nodeType="afterEffect">
                                  <p:stCondLst>
                                    <p:cond delay="0"/>
                                  </p:stCondLst>
                                  <p:iterate type="lt">
                                    <p:tmPct val="10000"/>
                                  </p:iterate>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10"/>
                                        <p:tgtEl>
                                          <p:spTgt spid="18">
                                            <p:txEl>
                                              <p:pRg st="2" end="2"/>
                                            </p:txEl>
                                          </p:spTgt>
                                        </p:tgtEl>
                                      </p:cBhvr>
                                    </p:animEffect>
                                  </p:childTnLst>
                                </p:cTn>
                              </p:par>
                            </p:childTnLst>
                          </p:cTn>
                        </p:par>
                        <p:par>
                          <p:cTn id="24" fill="hold">
                            <p:stCondLst>
                              <p:cond delay="85"/>
                            </p:stCondLst>
                            <p:childTnLst>
                              <p:par>
                                <p:cTn id="25" presetID="10" presetClass="entr" presetSubtype="0" fill="hold" nodeType="afterEffect">
                                  <p:stCondLst>
                                    <p:cond delay="0"/>
                                  </p:stCondLst>
                                  <p:iterate type="lt">
                                    <p:tmPct val="10000"/>
                                  </p:iterate>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fade">
                                      <p:cBhvr>
                                        <p:cTn id="27" dur="10"/>
                                        <p:tgtEl>
                                          <p:spTgt spid="18">
                                            <p:txEl>
                                              <p:pRg st="3" end="3"/>
                                            </p:txEl>
                                          </p:spTgt>
                                        </p:tgtEl>
                                      </p:cBhvr>
                                    </p:animEffect>
                                  </p:childTnLst>
                                </p:cTn>
                              </p:par>
                            </p:childTnLst>
                          </p:cTn>
                        </p:par>
                        <p:par>
                          <p:cTn id="28" fill="hold">
                            <p:stCondLst>
                              <p:cond delay="224"/>
                            </p:stCondLst>
                            <p:childTnLst>
                              <p:par>
                                <p:cTn id="29" presetID="10" presetClass="entr" presetSubtype="0" fill="hold" nodeType="afterEffect">
                                  <p:stCondLst>
                                    <p:cond delay="0"/>
                                  </p:stCondLst>
                                  <p:iterate type="lt">
                                    <p:tmPct val="10000"/>
                                  </p:iterate>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fade">
                                      <p:cBhvr>
                                        <p:cTn id="31" dur="10"/>
                                        <p:tgtEl>
                                          <p:spTgt spid="1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iterate type="lt">
                                    <p:tmPct val="10000"/>
                                  </p:iterate>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fade">
                                      <p:cBhvr>
                                        <p:cTn id="36" dur="10"/>
                                        <p:tgtEl>
                                          <p:spTgt spid="21">
                                            <p:txEl>
                                              <p:pRg st="0" end="0"/>
                                            </p:txEl>
                                          </p:spTgt>
                                        </p:tgtEl>
                                      </p:cBhvr>
                                    </p:animEffect>
                                  </p:childTnLst>
                                </p:cTn>
                              </p:par>
                            </p:childTnLst>
                          </p:cTn>
                        </p:par>
                        <p:par>
                          <p:cTn id="37" fill="hold">
                            <p:stCondLst>
                              <p:cond delay="38"/>
                            </p:stCondLst>
                            <p:childTnLst>
                              <p:par>
                                <p:cTn id="38" presetID="10" presetClass="entr" presetSubtype="0" fill="hold" nodeType="afterEffect">
                                  <p:stCondLst>
                                    <p:cond delay="0"/>
                                  </p:stCondLst>
                                  <p:iterate type="lt">
                                    <p:tmPct val="10000"/>
                                  </p:iterate>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10"/>
                                        <p:tgtEl>
                                          <p:spTgt spid="19">
                                            <p:txEl>
                                              <p:pRg st="0" end="0"/>
                                            </p:txEl>
                                          </p:spTgt>
                                        </p:tgtEl>
                                      </p:cBhvr>
                                    </p:animEffect>
                                  </p:childTnLst>
                                </p:cTn>
                              </p:par>
                            </p:childTnLst>
                          </p:cTn>
                        </p:par>
                        <p:par>
                          <p:cTn id="41" fill="hold">
                            <p:stCondLst>
                              <p:cond delay="60"/>
                            </p:stCondLst>
                            <p:childTnLst>
                              <p:par>
                                <p:cTn id="42" presetID="10" presetClass="entr" presetSubtype="0" fill="hold" nodeType="afterEffect">
                                  <p:stCondLst>
                                    <p:cond delay="0"/>
                                  </p:stCondLst>
                                  <p:iterate type="lt">
                                    <p:tmPct val="10000"/>
                                  </p:iterate>
                                  <p:childTnLst>
                                    <p:set>
                                      <p:cBhvr>
                                        <p:cTn id="43" dur="1" fill="hold">
                                          <p:stCondLst>
                                            <p:cond delay="0"/>
                                          </p:stCondLst>
                                        </p:cTn>
                                        <p:tgtEl>
                                          <p:spTgt spid="19">
                                            <p:txEl>
                                              <p:pRg st="1" end="1"/>
                                            </p:txEl>
                                          </p:spTgt>
                                        </p:tgtEl>
                                        <p:attrNameLst>
                                          <p:attrName>style.visibility</p:attrName>
                                        </p:attrNameLst>
                                      </p:cBhvr>
                                      <p:to>
                                        <p:strVal val="visible"/>
                                      </p:to>
                                    </p:set>
                                    <p:animEffect transition="in" filter="fade">
                                      <p:cBhvr>
                                        <p:cTn id="44" dur="10"/>
                                        <p:tgtEl>
                                          <p:spTgt spid="19">
                                            <p:txEl>
                                              <p:pRg st="1" end="1"/>
                                            </p:txEl>
                                          </p:spTgt>
                                        </p:tgtEl>
                                      </p:cBhvr>
                                    </p:animEffect>
                                  </p:childTnLst>
                                </p:cTn>
                              </p:par>
                            </p:childTnLst>
                          </p:cTn>
                        </p:par>
                        <p:par>
                          <p:cTn id="45" fill="hold">
                            <p:stCondLst>
                              <p:cond delay="74"/>
                            </p:stCondLst>
                            <p:childTnLst>
                              <p:par>
                                <p:cTn id="46" presetID="10" presetClass="entr" presetSubtype="0" fill="hold" nodeType="afterEffect">
                                  <p:stCondLst>
                                    <p:cond delay="0"/>
                                  </p:stCondLst>
                                  <p:iterate type="lt">
                                    <p:tmPct val="10000"/>
                                  </p:iterate>
                                  <p:childTnLst>
                                    <p:set>
                                      <p:cBhvr>
                                        <p:cTn id="47" dur="1" fill="hold">
                                          <p:stCondLst>
                                            <p:cond delay="0"/>
                                          </p:stCondLst>
                                        </p:cTn>
                                        <p:tgtEl>
                                          <p:spTgt spid="19">
                                            <p:txEl>
                                              <p:pRg st="2" end="2"/>
                                            </p:txEl>
                                          </p:spTgt>
                                        </p:tgtEl>
                                        <p:attrNameLst>
                                          <p:attrName>style.visibility</p:attrName>
                                        </p:attrNameLst>
                                      </p:cBhvr>
                                      <p:to>
                                        <p:strVal val="visible"/>
                                      </p:to>
                                    </p:set>
                                    <p:animEffect transition="in" filter="fade">
                                      <p:cBhvr>
                                        <p:cTn id="48" dur="10"/>
                                        <p:tgtEl>
                                          <p:spTgt spid="19">
                                            <p:txEl>
                                              <p:pRg st="2" end="2"/>
                                            </p:txEl>
                                          </p:spTgt>
                                        </p:tgtEl>
                                      </p:cBhvr>
                                    </p:animEffect>
                                  </p:childTnLst>
                                </p:cTn>
                              </p:par>
                            </p:childTnLst>
                          </p:cTn>
                        </p:par>
                        <p:par>
                          <p:cTn id="49" fill="hold">
                            <p:stCondLst>
                              <p:cond delay="89"/>
                            </p:stCondLst>
                            <p:childTnLst>
                              <p:par>
                                <p:cTn id="50" presetID="10" presetClass="entr" presetSubtype="0" fill="hold" nodeType="afterEffect">
                                  <p:stCondLst>
                                    <p:cond delay="0"/>
                                  </p:stCondLst>
                                  <p:iterate type="lt">
                                    <p:tmPct val="10000"/>
                                  </p:iterate>
                                  <p:childTnLst>
                                    <p:set>
                                      <p:cBhvr>
                                        <p:cTn id="51" dur="1" fill="hold">
                                          <p:stCondLst>
                                            <p:cond delay="0"/>
                                          </p:stCondLst>
                                        </p:cTn>
                                        <p:tgtEl>
                                          <p:spTgt spid="19">
                                            <p:txEl>
                                              <p:pRg st="3" end="3"/>
                                            </p:txEl>
                                          </p:spTgt>
                                        </p:tgtEl>
                                        <p:attrNameLst>
                                          <p:attrName>style.visibility</p:attrName>
                                        </p:attrNameLst>
                                      </p:cBhvr>
                                      <p:to>
                                        <p:strVal val="visible"/>
                                      </p:to>
                                    </p:set>
                                    <p:animEffect transition="in" filter="fade">
                                      <p:cBhvr>
                                        <p:cTn id="52" dur="10"/>
                                        <p:tgtEl>
                                          <p:spTgt spid="19">
                                            <p:txEl>
                                              <p:pRg st="3" end="3"/>
                                            </p:txEl>
                                          </p:spTgt>
                                        </p:tgtEl>
                                      </p:cBhvr>
                                    </p:animEffect>
                                  </p:childTnLst>
                                </p:cTn>
                              </p:par>
                            </p:childTnLst>
                          </p:cTn>
                        </p:par>
                        <p:par>
                          <p:cTn id="53" fill="hold">
                            <p:stCondLst>
                              <p:cond delay="209"/>
                            </p:stCondLst>
                            <p:childTnLst>
                              <p:par>
                                <p:cTn id="54" presetID="10" presetClass="entr" presetSubtype="0" fill="hold" nodeType="afterEffect">
                                  <p:stCondLst>
                                    <p:cond delay="0"/>
                                  </p:stCondLst>
                                  <p:iterate type="lt">
                                    <p:tmPct val="10000"/>
                                  </p:iterate>
                                  <p:childTnLst>
                                    <p:set>
                                      <p:cBhvr>
                                        <p:cTn id="55" dur="1" fill="hold">
                                          <p:stCondLst>
                                            <p:cond delay="0"/>
                                          </p:stCondLst>
                                        </p:cTn>
                                        <p:tgtEl>
                                          <p:spTgt spid="19">
                                            <p:txEl>
                                              <p:pRg st="4" end="4"/>
                                            </p:txEl>
                                          </p:spTgt>
                                        </p:tgtEl>
                                        <p:attrNameLst>
                                          <p:attrName>style.visibility</p:attrName>
                                        </p:attrNameLst>
                                      </p:cBhvr>
                                      <p:to>
                                        <p:strVal val="visible"/>
                                      </p:to>
                                    </p:set>
                                    <p:animEffect transition="in" filter="fade">
                                      <p:cBhvr>
                                        <p:cTn id="56" dur="1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water&#10;&#10;Description automatically generated">
            <a:extLst>
              <a:ext uri="{FF2B5EF4-FFF2-40B4-BE49-F238E27FC236}">
                <a16:creationId xmlns:a16="http://schemas.microsoft.com/office/drawing/2014/main" id="{A954E47D-502F-4D40-BE1A-A2AEC22E17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18" y="0"/>
            <a:ext cx="12192000" cy="3429000"/>
          </a:xfrm>
          <a:prstGeom prst="rect">
            <a:avLst/>
          </a:prstGeom>
        </p:spPr>
      </p:pic>
      <p:pic>
        <p:nvPicPr>
          <p:cNvPr id="9" name="Picture 8" descr="A group of clouds in the sky with a mountain in the background&#10;&#10;Description automatically generated">
            <a:extLst>
              <a:ext uri="{FF2B5EF4-FFF2-40B4-BE49-F238E27FC236}">
                <a16:creationId xmlns:a16="http://schemas.microsoft.com/office/drawing/2014/main" id="{73FB36D9-94B2-42E1-8FB2-6EF254162D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17" y="3429000"/>
            <a:ext cx="12191999" cy="3429000"/>
          </a:xfrm>
          <a:prstGeom prst="rect">
            <a:avLst/>
          </a:prstGeom>
        </p:spPr>
      </p:pic>
      <p:sp>
        <p:nvSpPr>
          <p:cNvPr id="10" name="TextBox 9">
            <a:extLst>
              <a:ext uri="{FF2B5EF4-FFF2-40B4-BE49-F238E27FC236}">
                <a16:creationId xmlns:a16="http://schemas.microsoft.com/office/drawing/2014/main" id="{88686AE9-AFD2-4AC0-84F6-9A2B1862582B}"/>
              </a:ext>
            </a:extLst>
          </p:cNvPr>
          <p:cNvSpPr txBox="1"/>
          <p:nvPr/>
        </p:nvSpPr>
        <p:spPr>
          <a:xfrm>
            <a:off x="143219" y="678232"/>
            <a:ext cx="247814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Before we look at the Sunset Theory Chart </a:t>
            </a:r>
            <a:b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b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in the Locust study, examine the following simple diagrams.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prstClr val="white"/>
              </a:solidFill>
              <a:effectLst>
                <a:glow rad="127000">
                  <a:srgbClr val="002060"/>
                </a:glow>
              </a:effectLst>
              <a:latin typeface="Comic Sans MS"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prstClr val="white"/>
              </a:solidFill>
              <a:effectLst>
                <a:glow rad="127000">
                  <a:srgbClr val="002060"/>
                </a:glow>
              </a:effectLst>
              <a:latin typeface="Comic Sans MS"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Remember, </a:t>
            </a:r>
            <a:b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b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they present</a:t>
            </a:r>
            <a:b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b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two options </a:t>
            </a:r>
            <a:b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b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for a 24 Hour </a:t>
            </a:r>
            <a:b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br>
            <a:r>
              <a:rPr kumimoji="0" lang="en-US" sz="2200" b="1" i="0" u="none" strike="noStrike" kern="1200" cap="none" spc="0" normalizeH="0" baseline="0" noProof="0" dirty="0">
                <a:ln>
                  <a:noFill/>
                </a:ln>
                <a:solidFill>
                  <a:prstClr val="white"/>
                </a:solidFill>
                <a:effectLst>
                  <a:glow rad="127000">
                    <a:srgbClr val="002060"/>
                  </a:glow>
                </a:effectLst>
                <a:uLnTx/>
                <a:uFillTx/>
                <a:latin typeface="Comic Sans MS" pitchFamily="66" charset="0"/>
              </a:rPr>
              <a:t>Cycle of Time.</a:t>
            </a:r>
          </a:p>
        </p:txBody>
      </p:sp>
      <p:grpSp>
        <p:nvGrpSpPr>
          <p:cNvPr id="28" name="Group 27">
            <a:extLst>
              <a:ext uri="{FF2B5EF4-FFF2-40B4-BE49-F238E27FC236}">
                <a16:creationId xmlns:a16="http://schemas.microsoft.com/office/drawing/2014/main" id="{9F7672A8-BF99-417C-B7E3-F065B76417F6}"/>
              </a:ext>
            </a:extLst>
          </p:cNvPr>
          <p:cNvGrpSpPr/>
          <p:nvPr/>
        </p:nvGrpSpPr>
        <p:grpSpPr>
          <a:xfrm>
            <a:off x="2453093" y="393895"/>
            <a:ext cx="9871570" cy="2735155"/>
            <a:chOff x="2133600" y="680337"/>
            <a:chExt cx="9871570" cy="2735155"/>
          </a:xfrm>
        </p:grpSpPr>
        <p:sp>
          <p:nvSpPr>
            <p:cNvPr id="11" name="TextBox 10">
              <a:extLst>
                <a:ext uri="{FF2B5EF4-FFF2-40B4-BE49-F238E27FC236}">
                  <a16:creationId xmlns:a16="http://schemas.microsoft.com/office/drawing/2014/main" id="{819B1334-6355-45C9-BDDB-E8E6ED692B81}"/>
                </a:ext>
              </a:extLst>
            </p:cNvPr>
            <p:cNvSpPr txBox="1"/>
            <p:nvPr/>
          </p:nvSpPr>
          <p:spPr>
            <a:xfrm>
              <a:off x="2301874" y="680337"/>
              <a:ext cx="9646146" cy="584775"/>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schemeClr val="accent6">
                        <a:lumMod val="50000"/>
                      </a:schemeClr>
                    </a:glow>
                    <a:outerShdw blurRad="38100" dist="38100" dir="2700000" algn="tl">
                      <a:srgbClr val="000000">
                        <a:alpha val="43137"/>
                      </a:srgbClr>
                    </a:outerShdw>
                  </a:effectLst>
                  <a:uLnTx/>
                  <a:uFillTx/>
                  <a:latin typeface="Calibri" panose="020F0502020204030204"/>
                  <a:ea typeface="+mn-ea"/>
                  <a:cs typeface="+mn-cs"/>
                </a:rPr>
                <a:t>1. Sunset Theory</a:t>
              </a:r>
            </a:p>
          </p:txBody>
        </p:sp>
        <p:graphicFrame>
          <p:nvGraphicFramePr>
            <p:cNvPr id="13" name="Diagram 12">
              <a:extLst>
                <a:ext uri="{FF2B5EF4-FFF2-40B4-BE49-F238E27FC236}">
                  <a16:creationId xmlns:a16="http://schemas.microsoft.com/office/drawing/2014/main" id="{85D6CB4C-71B0-496E-9ED7-2C4E26C0BF1B}"/>
                </a:ext>
              </a:extLst>
            </p:cNvPr>
            <p:cNvGraphicFramePr/>
            <p:nvPr>
              <p:extLst>
                <p:ext uri="{D42A27DB-BD31-4B8C-83A1-F6EECF244321}">
                  <p14:modId xmlns:p14="http://schemas.microsoft.com/office/powerpoint/2010/main" val="2869428885"/>
                </p:ext>
              </p:extLst>
            </p:nvPr>
          </p:nvGraphicFramePr>
          <p:xfrm>
            <a:off x="2301874" y="1262507"/>
            <a:ext cx="7588250" cy="903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Arrow: Up 14">
              <a:extLst>
                <a:ext uri="{FF2B5EF4-FFF2-40B4-BE49-F238E27FC236}">
                  <a16:creationId xmlns:a16="http://schemas.microsoft.com/office/drawing/2014/main" id="{17F93D73-3E23-40C2-BB96-B7023555DDB9}"/>
                </a:ext>
              </a:extLst>
            </p:cNvPr>
            <p:cNvSpPr/>
            <p:nvPr/>
          </p:nvSpPr>
          <p:spPr>
            <a:xfrm>
              <a:off x="2133600" y="2230512"/>
              <a:ext cx="410588" cy="978408"/>
            </a:xfrm>
            <a:prstGeom prst="upArrow">
              <a:avLst/>
            </a:prstGeom>
            <a:solidFill>
              <a:srgbClr val="002060"/>
            </a:solidFill>
            <a:ln w="381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Up 15">
              <a:extLst>
                <a:ext uri="{FF2B5EF4-FFF2-40B4-BE49-F238E27FC236}">
                  <a16:creationId xmlns:a16="http://schemas.microsoft.com/office/drawing/2014/main" id="{3B84E10B-3A08-41CE-87CA-F6D8FE86FE64}"/>
                </a:ext>
              </a:extLst>
            </p:cNvPr>
            <p:cNvSpPr/>
            <p:nvPr/>
          </p:nvSpPr>
          <p:spPr>
            <a:xfrm>
              <a:off x="6815644" y="2230512"/>
              <a:ext cx="410588" cy="978408"/>
            </a:xfrm>
            <a:prstGeom prst="upArrow">
              <a:avLst/>
            </a:prstGeom>
            <a:solidFill>
              <a:srgbClr val="002060"/>
            </a:solidFill>
            <a:ln w="381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B3ED8AF-F573-4F31-BE26-B59912B1AD7E}"/>
                </a:ext>
              </a:extLst>
            </p:cNvPr>
            <p:cNvSpPr txBox="1"/>
            <p:nvPr/>
          </p:nvSpPr>
          <p:spPr>
            <a:xfrm>
              <a:off x="2657422" y="2416312"/>
              <a:ext cx="40841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Sunset to Sunset 24</a:t>
              </a:r>
              <a:r>
                <a:rPr kumimoji="0" lang="en-US" sz="2400" b="0"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Hour Cycle</a:t>
              </a:r>
            </a:p>
          </p:txBody>
        </p:sp>
        <p:sp>
          <p:nvSpPr>
            <p:cNvPr id="23" name="Left Brace 22">
              <a:extLst>
                <a:ext uri="{FF2B5EF4-FFF2-40B4-BE49-F238E27FC236}">
                  <a16:creationId xmlns:a16="http://schemas.microsoft.com/office/drawing/2014/main" id="{C0FD39E2-355E-457A-9751-8DC901771806}"/>
                </a:ext>
              </a:extLst>
            </p:cNvPr>
            <p:cNvSpPr/>
            <p:nvPr/>
          </p:nvSpPr>
          <p:spPr>
            <a:xfrm rot="16200000">
              <a:off x="4502764" y="819841"/>
              <a:ext cx="352194" cy="4197364"/>
            </a:xfrm>
            <a:prstGeom prst="leftBrace">
              <a:avLst/>
            </a:prstGeom>
            <a:ln w="412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CB89AF5-F193-4A2B-855F-B7271E316150}"/>
                </a:ext>
              </a:extLst>
            </p:cNvPr>
            <p:cNvSpPr txBox="1"/>
            <p:nvPr/>
          </p:nvSpPr>
          <p:spPr>
            <a:xfrm>
              <a:off x="7274871" y="2215163"/>
              <a:ext cx="4730299" cy="1200329"/>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omic Sans MS" pitchFamily="66" charset="0"/>
                </a:rPr>
                <a:t>B</a:t>
              </a:r>
              <a:r>
                <a:rPr kumimoji="0" lang="en-US" sz="2400" b="1" i="0" u="none" strike="noStrike" kern="1200" cap="none" spc="0" normalizeH="0" baseline="0" noProof="0" dirty="0" err="1">
                  <a:ln>
                    <a:noFill/>
                  </a:ln>
                  <a:solidFill>
                    <a:prstClr val="white"/>
                  </a:solidFill>
                  <a:effectLst/>
                  <a:uLnTx/>
                  <a:uFillTx/>
                  <a:latin typeface="Comic Sans MS" pitchFamily="66" charset="0"/>
                </a:rPr>
                <a:t>elieved</a:t>
              </a:r>
              <a:r>
                <a:rPr kumimoji="0" lang="en-US" sz="2400" b="1" i="0" u="none" strike="noStrike" kern="1200" cap="none" spc="0" normalizeH="0" baseline="0" noProof="0" dirty="0">
                  <a:ln>
                    <a:noFill/>
                  </a:ln>
                  <a:solidFill>
                    <a:prstClr val="white"/>
                  </a:solidFill>
                  <a:effectLst/>
                  <a:uLnTx/>
                  <a:uFillTx/>
                  <a:latin typeface="Comic Sans MS" pitchFamily="66" charset="0"/>
                </a:rPr>
                <a:t> by most Mainstream </a:t>
              </a:r>
              <a:br>
                <a:rPr kumimoji="0" lang="en-US" sz="2400" b="1" i="0" u="none" strike="noStrike" kern="1200" cap="none" spc="0" normalizeH="0" baseline="0" noProof="0" dirty="0">
                  <a:ln>
                    <a:noFill/>
                  </a:ln>
                  <a:solidFill>
                    <a:prstClr val="white"/>
                  </a:solidFill>
                  <a:effectLst/>
                  <a:uLnTx/>
                  <a:uFillTx/>
                  <a:latin typeface="Comic Sans MS" pitchFamily="66" charset="0"/>
                </a:rPr>
              </a:br>
              <a:r>
                <a:rPr kumimoji="0" lang="en-US" sz="2400" b="1" i="0" u="none" strike="noStrike" kern="1200" cap="none" spc="0" normalizeH="0" baseline="0" noProof="0" dirty="0">
                  <a:ln>
                    <a:noFill/>
                  </a:ln>
                  <a:solidFill>
                    <a:prstClr val="white"/>
                  </a:solidFill>
                  <a:effectLst/>
                  <a:uLnTx/>
                  <a:uFillTx/>
                  <a:latin typeface="Comic Sans MS" pitchFamily="66" charset="0"/>
                </a:rPr>
                <a:t>Sabbath-keeping Christianity </a:t>
              </a:r>
              <a:br>
                <a:rPr kumimoji="0" lang="en-US" sz="2400" b="1" i="0" u="none" strike="noStrike" kern="1200" cap="none" spc="0" normalizeH="0" baseline="0" noProof="0" dirty="0">
                  <a:ln>
                    <a:noFill/>
                  </a:ln>
                  <a:solidFill>
                    <a:prstClr val="white"/>
                  </a:solidFill>
                  <a:effectLst/>
                  <a:uLnTx/>
                  <a:uFillTx/>
                  <a:latin typeface="Comic Sans MS" pitchFamily="66" charset="0"/>
                </a:rPr>
              </a:br>
              <a:r>
                <a:rPr kumimoji="0" lang="en-US" sz="2400" b="1" i="0" u="none" strike="noStrike" kern="1200" cap="none" spc="0" normalizeH="0" baseline="0" noProof="0" dirty="0">
                  <a:ln>
                    <a:noFill/>
                  </a:ln>
                  <a:solidFill>
                    <a:prstClr val="white"/>
                  </a:solidFill>
                  <a:effectLst/>
                  <a:uLnTx/>
                  <a:uFillTx/>
                  <a:latin typeface="Comic Sans MS" pitchFamily="66" charset="0"/>
                </a:rPr>
                <a:t>as</a:t>
              </a:r>
              <a:r>
                <a:rPr kumimoji="0" lang="en-US" sz="2400" b="1" i="0" u="none" strike="noStrike" kern="1200" cap="none" spc="0" normalizeH="0" noProof="0" dirty="0">
                  <a:ln>
                    <a:noFill/>
                  </a:ln>
                  <a:solidFill>
                    <a:prstClr val="white"/>
                  </a:solidFill>
                  <a:effectLst/>
                  <a:uLnTx/>
                  <a:uFillTx/>
                  <a:latin typeface="Comic Sans MS" pitchFamily="66" charset="0"/>
                </a:rPr>
                <a:t> well as</a:t>
              </a:r>
              <a:r>
                <a:rPr kumimoji="0" lang="en-US" sz="2400" b="1" i="0" u="none" strike="noStrike" kern="1200" cap="none" spc="0" normalizeH="0" baseline="0" noProof="0" dirty="0">
                  <a:ln>
                    <a:noFill/>
                  </a:ln>
                  <a:solidFill>
                    <a:prstClr val="white"/>
                  </a:solidFill>
                  <a:effectLst/>
                  <a:uLnTx/>
                  <a:uFillTx/>
                  <a:latin typeface="Comic Sans MS" pitchFamily="66" charset="0"/>
                </a:rPr>
                <a:t> Jewish Tradition.</a:t>
              </a:r>
            </a:p>
          </p:txBody>
        </p:sp>
      </p:grpSp>
      <p:grpSp>
        <p:nvGrpSpPr>
          <p:cNvPr id="29" name="Group 28">
            <a:extLst>
              <a:ext uri="{FF2B5EF4-FFF2-40B4-BE49-F238E27FC236}">
                <a16:creationId xmlns:a16="http://schemas.microsoft.com/office/drawing/2014/main" id="{CB59690E-57C1-4A9E-92E2-3470A079D27D}"/>
              </a:ext>
            </a:extLst>
          </p:cNvPr>
          <p:cNvGrpSpPr/>
          <p:nvPr/>
        </p:nvGrpSpPr>
        <p:grpSpPr>
          <a:xfrm>
            <a:off x="2453093" y="3723911"/>
            <a:ext cx="9852520" cy="2630267"/>
            <a:chOff x="2133600" y="3713381"/>
            <a:chExt cx="9852520" cy="2630267"/>
          </a:xfrm>
        </p:grpSpPr>
        <p:sp>
          <p:nvSpPr>
            <p:cNvPr id="12" name="TextBox 11">
              <a:extLst>
                <a:ext uri="{FF2B5EF4-FFF2-40B4-BE49-F238E27FC236}">
                  <a16:creationId xmlns:a16="http://schemas.microsoft.com/office/drawing/2014/main" id="{942C3DB4-F994-4D50-B992-17FF91F96729}"/>
                </a:ext>
              </a:extLst>
            </p:cNvPr>
            <p:cNvSpPr txBox="1"/>
            <p:nvPr/>
          </p:nvSpPr>
          <p:spPr>
            <a:xfrm>
              <a:off x="2301872" y="3713381"/>
              <a:ext cx="7588250" cy="584775"/>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schemeClr val="accent6"/>
                    </a:glow>
                    <a:outerShdw blurRad="38100" dist="38100" dir="2700000" algn="tl">
                      <a:srgbClr val="000000">
                        <a:alpha val="43137"/>
                      </a:srgbClr>
                    </a:outerShdw>
                  </a:effectLst>
                  <a:uLnTx/>
                  <a:uFillTx/>
                  <a:latin typeface="Calibri" panose="020F0502020204030204"/>
                  <a:ea typeface="+mn-ea"/>
                  <a:cs typeface="+mn-cs"/>
                </a:rPr>
                <a:t>2. Dawn Format</a:t>
              </a:r>
            </a:p>
          </p:txBody>
        </p:sp>
        <p:graphicFrame>
          <p:nvGraphicFramePr>
            <p:cNvPr id="14" name="Diagram 13">
              <a:extLst>
                <a:ext uri="{FF2B5EF4-FFF2-40B4-BE49-F238E27FC236}">
                  <a16:creationId xmlns:a16="http://schemas.microsoft.com/office/drawing/2014/main" id="{A932041A-997C-4CB2-A433-EA171678B72B}"/>
                </a:ext>
              </a:extLst>
            </p:cNvPr>
            <p:cNvGraphicFramePr/>
            <p:nvPr>
              <p:extLst>
                <p:ext uri="{D42A27DB-BD31-4B8C-83A1-F6EECF244321}">
                  <p14:modId xmlns:p14="http://schemas.microsoft.com/office/powerpoint/2010/main" val="962594053"/>
                </p:ext>
              </p:extLst>
            </p:nvPr>
          </p:nvGraphicFramePr>
          <p:xfrm>
            <a:off x="2301874" y="4367657"/>
            <a:ext cx="7588250" cy="90398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 name="Arrow: Up 16">
              <a:extLst>
                <a:ext uri="{FF2B5EF4-FFF2-40B4-BE49-F238E27FC236}">
                  <a16:creationId xmlns:a16="http://schemas.microsoft.com/office/drawing/2014/main" id="{472931EA-D372-4F68-B590-1D3135475A68}"/>
                </a:ext>
              </a:extLst>
            </p:cNvPr>
            <p:cNvSpPr/>
            <p:nvPr/>
          </p:nvSpPr>
          <p:spPr>
            <a:xfrm>
              <a:off x="2133600" y="5335662"/>
              <a:ext cx="410588" cy="978408"/>
            </a:xfrm>
            <a:prstGeom prst="upArrow">
              <a:avLst/>
            </a:prstGeom>
            <a:solidFill>
              <a:srgbClr val="FFFF00"/>
            </a:solidFill>
            <a:ln w="3810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Arrow: Up 17">
              <a:extLst>
                <a:ext uri="{FF2B5EF4-FFF2-40B4-BE49-F238E27FC236}">
                  <a16:creationId xmlns:a16="http://schemas.microsoft.com/office/drawing/2014/main" id="{FBD526F0-3282-4E92-B794-EE847C6F012F}"/>
                </a:ext>
              </a:extLst>
            </p:cNvPr>
            <p:cNvSpPr/>
            <p:nvPr/>
          </p:nvSpPr>
          <p:spPr>
            <a:xfrm>
              <a:off x="6800850" y="5335662"/>
              <a:ext cx="410588" cy="978408"/>
            </a:xfrm>
            <a:prstGeom prst="upArrow">
              <a:avLst/>
            </a:prstGeom>
            <a:solidFill>
              <a:srgbClr val="FFFF00"/>
            </a:solidFill>
            <a:ln w="3810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85FA278-2D72-4C7F-A2AF-2928D48CBB91}"/>
                </a:ext>
              </a:extLst>
            </p:cNvPr>
            <p:cNvSpPr txBox="1"/>
            <p:nvPr/>
          </p:nvSpPr>
          <p:spPr>
            <a:xfrm>
              <a:off x="2781300" y="5481966"/>
              <a:ext cx="38363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Dawn to Dawn 24</a:t>
              </a:r>
              <a:r>
                <a:rPr kumimoji="0" lang="en-US" sz="2400" b="0"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Hour Cycle</a:t>
              </a:r>
            </a:p>
          </p:txBody>
        </p:sp>
        <p:sp>
          <p:nvSpPr>
            <p:cNvPr id="24" name="Left Brace 23">
              <a:extLst>
                <a:ext uri="{FF2B5EF4-FFF2-40B4-BE49-F238E27FC236}">
                  <a16:creationId xmlns:a16="http://schemas.microsoft.com/office/drawing/2014/main" id="{5B80B342-28D1-407C-AEBA-1EFAAF1A86F0}"/>
                </a:ext>
              </a:extLst>
            </p:cNvPr>
            <p:cNvSpPr/>
            <p:nvPr/>
          </p:nvSpPr>
          <p:spPr>
            <a:xfrm rot="16200000">
              <a:off x="4502764" y="3924991"/>
              <a:ext cx="352194" cy="4197364"/>
            </a:xfrm>
            <a:prstGeom prst="leftBrace">
              <a:avLst/>
            </a:prstGeom>
            <a:ln w="412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044472A-1676-4ADC-AD35-A88A10217B13}"/>
                </a:ext>
              </a:extLst>
            </p:cNvPr>
            <p:cNvSpPr txBox="1"/>
            <p:nvPr/>
          </p:nvSpPr>
          <p:spPr>
            <a:xfrm>
              <a:off x="7274871" y="5512651"/>
              <a:ext cx="4711249" cy="830997"/>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mic Sans MS" pitchFamily="66" charset="0"/>
                </a:rPr>
                <a:t>Supported by the Locusts </a:t>
              </a:r>
              <a:br>
                <a:rPr kumimoji="0" lang="en-US" sz="2400" b="1" i="0" u="none" strike="noStrike" kern="1200" cap="none" spc="0" normalizeH="0" baseline="0" noProof="0" dirty="0">
                  <a:ln>
                    <a:noFill/>
                  </a:ln>
                  <a:solidFill>
                    <a:prstClr val="white"/>
                  </a:solidFill>
                  <a:effectLst/>
                  <a:uLnTx/>
                  <a:uFillTx/>
                  <a:latin typeface="Comic Sans MS" pitchFamily="66" charset="0"/>
                </a:rPr>
              </a:br>
              <a:r>
                <a:rPr kumimoji="0" lang="en-US" sz="2400" b="1" i="0" u="none" strike="noStrike" kern="1200" cap="none" spc="0" normalizeH="0" baseline="0" noProof="0" dirty="0">
                  <a:ln>
                    <a:noFill/>
                  </a:ln>
                  <a:solidFill>
                    <a:prstClr val="white"/>
                  </a:solidFill>
                  <a:effectLst/>
                  <a:uLnTx/>
                  <a:uFillTx/>
                  <a:latin typeface="Comic Sans MS" pitchFamily="66" charset="0"/>
                </a:rPr>
                <a:t>of Exodus 10???</a:t>
              </a:r>
            </a:p>
          </p:txBody>
        </p:sp>
      </p:grpSp>
      <p:sp>
        <p:nvSpPr>
          <p:cNvPr id="22" name="Rectangle 21">
            <a:extLst>
              <a:ext uri="{FF2B5EF4-FFF2-40B4-BE49-F238E27FC236}">
                <a16:creationId xmlns:a16="http://schemas.microsoft.com/office/drawing/2014/main" id="{EC2A72B6-9A47-4A66-B542-89E1BAB507BE}"/>
              </a:ext>
            </a:extLst>
          </p:cNvPr>
          <p:cNvSpPr/>
          <p:nvPr/>
        </p:nvSpPr>
        <p:spPr>
          <a:xfrm>
            <a:off x="88134" y="3341035"/>
            <a:ext cx="12124294" cy="191437"/>
          </a:xfrm>
          <a:prstGeom prst="rect">
            <a:avLst/>
          </a:prstGeom>
          <a:solidFill>
            <a:schemeClr val="accent1"/>
          </a:solidFill>
          <a:ln>
            <a:noFill/>
          </a:ln>
          <a:scene3d>
            <a:camera prst="obliqueTopLeft"/>
            <a:lightRig rig="threePt" dir="t"/>
          </a:scene3d>
          <a:sp3d extrusionH="381000">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2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46</a:t>
            </a:fld>
            <a:endParaRPr lang="en-US" dirty="0">
              <a:solidFill>
                <a:schemeClr val="tx1"/>
              </a:solidFill>
            </a:endParaRPr>
          </a:p>
        </p:txBody>
      </p:sp>
    </p:spTree>
    <p:extLst>
      <p:ext uri="{BB962C8B-B14F-4D97-AF65-F5344CB8AC3E}">
        <p14:creationId xmlns:p14="http://schemas.microsoft.com/office/powerpoint/2010/main" val="2102763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9000">
              <a:srgbClr val="002060">
                <a:alpha val="89000"/>
              </a:srgbClr>
            </a:gs>
            <a:gs pos="52000">
              <a:schemeClr val="tx1"/>
            </a:gs>
            <a:gs pos="94000">
              <a:schemeClr val="accent6">
                <a:lumMod val="50000"/>
              </a:schemeClr>
            </a:gs>
            <a:gs pos="81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571E5E6-D3A1-43C1-A697-35F0E86674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346817">
            <a:off x="-822581" y="1568299"/>
            <a:ext cx="2603218" cy="2725148"/>
          </a:xfrm>
          <a:prstGeom prst="rect">
            <a:avLst/>
          </a:prstGeom>
        </p:spPr>
      </p:pic>
      <p:pic>
        <p:nvPicPr>
          <p:cNvPr id="20" name="Picture 19">
            <a:extLst>
              <a:ext uri="{FF2B5EF4-FFF2-40B4-BE49-F238E27FC236}">
                <a16:creationId xmlns:a16="http://schemas.microsoft.com/office/drawing/2014/main" id="{913E8B47-A0BC-4D8F-B091-6D4308225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4110" y="888898"/>
            <a:ext cx="2603218" cy="2725148"/>
          </a:xfrm>
          <a:prstGeom prst="rect">
            <a:avLst/>
          </a:prstGeom>
        </p:spPr>
      </p:pic>
      <p:pic>
        <p:nvPicPr>
          <p:cNvPr id="21" name="Picture 20">
            <a:extLst>
              <a:ext uri="{FF2B5EF4-FFF2-40B4-BE49-F238E27FC236}">
                <a16:creationId xmlns:a16="http://schemas.microsoft.com/office/drawing/2014/main" id="{8D47A294-70BE-410E-A2AC-571E1186F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135868" y="2894376"/>
            <a:ext cx="2603218" cy="2725148"/>
          </a:xfrm>
          <a:prstGeom prst="rect">
            <a:avLst/>
          </a:prstGeom>
        </p:spPr>
      </p:pic>
      <p:pic>
        <p:nvPicPr>
          <p:cNvPr id="22" name="Picture 21">
            <a:extLst>
              <a:ext uri="{FF2B5EF4-FFF2-40B4-BE49-F238E27FC236}">
                <a16:creationId xmlns:a16="http://schemas.microsoft.com/office/drawing/2014/main" id="{614A32E8-ECD1-421B-B59C-5F8DC2651E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384" y="-105418"/>
            <a:ext cx="2597683" cy="2724626"/>
          </a:xfrm>
          <a:prstGeom prst="rect">
            <a:avLst/>
          </a:prstGeom>
        </p:spPr>
      </p:pic>
      <p:pic>
        <p:nvPicPr>
          <p:cNvPr id="23" name="Picture 22">
            <a:extLst>
              <a:ext uri="{FF2B5EF4-FFF2-40B4-BE49-F238E27FC236}">
                <a16:creationId xmlns:a16="http://schemas.microsoft.com/office/drawing/2014/main" id="{1A304FD3-9DFE-45D4-8058-474A5D26E9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962523">
            <a:off x="5680930" y="811899"/>
            <a:ext cx="3451661" cy="3416320"/>
          </a:xfrm>
          <a:prstGeom prst="rect">
            <a:avLst/>
          </a:prstGeom>
        </p:spPr>
      </p:pic>
      <p:pic>
        <p:nvPicPr>
          <p:cNvPr id="24" name="Picture 23">
            <a:extLst>
              <a:ext uri="{FF2B5EF4-FFF2-40B4-BE49-F238E27FC236}">
                <a16:creationId xmlns:a16="http://schemas.microsoft.com/office/drawing/2014/main" id="{8C2851C9-789C-4FBF-A095-A004B1405A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607726">
            <a:off x="213217" y="3552736"/>
            <a:ext cx="2603218" cy="2725148"/>
          </a:xfrm>
          <a:prstGeom prst="rect">
            <a:avLst/>
          </a:prstGeom>
        </p:spPr>
      </p:pic>
      <p:pic>
        <p:nvPicPr>
          <p:cNvPr id="25" name="Picture 24">
            <a:extLst>
              <a:ext uri="{FF2B5EF4-FFF2-40B4-BE49-F238E27FC236}">
                <a16:creationId xmlns:a16="http://schemas.microsoft.com/office/drawing/2014/main" id="{D372E115-7A05-42A2-908A-46ED1C1B6C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5520" y="3243876"/>
            <a:ext cx="4096867" cy="4127350"/>
          </a:xfrm>
          <a:prstGeom prst="rect">
            <a:avLst/>
          </a:prstGeom>
        </p:spPr>
      </p:pic>
      <p:pic>
        <p:nvPicPr>
          <p:cNvPr id="26" name="Picture 25">
            <a:extLst>
              <a:ext uri="{FF2B5EF4-FFF2-40B4-BE49-F238E27FC236}">
                <a16:creationId xmlns:a16="http://schemas.microsoft.com/office/drawing/2014/main" id="{3FE366EF-1CF6-4C07-BEB4-ABF3D8EF39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577490">
            <a:off x="8892969" y="3101878"/>
            <a:ext cx="4096867" cy="4127350"/>
          </a:xfrm>
          <a:prstGeom prst="rect">
            <a:avLst/>
          </a:prstGeom>
        </p:spPr>
      </p:pic>
      <p:pic>
        <p:nvPicPr>
          <p:cNvPr id="27" name="Picture 26">
            <a:extLst>
              <a:ext uri="{FF2B5EF4-FFF2-40B4-BE49-F238E27FC236}">
                <a16:creationId xmlns:a16="http://schemas.microsoft.com/office/drawing/2014/main" id="{F57345F0-C013-49F3-908C-88008F419D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8274" y="-975479"/>
            <a:ext cx="3773751" cy="3773751"/>
          </a:xfrm>
          <a:prstGeom prst="rect">
            <a:avLst/>
          </a:prstGeom>
        </p:spPr>
      </p:pic>
      <p:pic>
        <p:nvPicPr>
          <p:cNvPr id="28" name="Picture 27">
            <a:extLst>
              <a:ext uri="{FF2B5EF4-FFF2-40B4-BE49-F238E27FC236}">
                <a16:creationId xmlns:a16="http://schemas.microsoft.com/office/drawing/2014/main" id="{CE95CBF2-45ED-4DB5-9001-871EE86A12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4435" y="4192252"/>
            <a:ext cx="3773751" cy="3773751"/>
          </a:xfrm>
          <a:prstGeom prst="rect">
            <a:avLst/>
          </a:prstGeom>
        </p:spPr>
      </p:pic>
      <p:pic>
        <p:nvPicPr>
          <p:cNvPr id="29" name="Picture 28">
            <a:extLst>
              <a:ext uri="{FF2B5EF4-FFF2-40B4-BE49-F238E27FC236}">
                <a16:creationId xmlns:a16="http://schemas.microsoft.com/office/drawing/2014/main" id="{7DDD1268-7554-4601-B241-C506D3E4AB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2823" y="-13916"/>
            <a:ext cx="3773751" cy="3773751"/>
          </a:xfrm>
          <a:prstGeom prst="rect">
            <a:avLst/>
          </a:prstGeom>
        </p:spPr>
      </p:pic>
      <p:sp>
        <p:nvSpPr>
          <p:cNvPr id="30" name="Rectangle 29">
            <a:extLst>
              <a:ext uri="{FF2B5EF4-FFF2-40B4-BE49-F238E27FC236}">
                <a16:creationId xmlns:a16="http://schemas.microsoft.com/office/drawing/2014/main" id="{79D2421F-22B8-44A9-85C8-A4C3BF5E72AA}"/>
              </a:ext>
            </a:extLst>
          </p:cNvPr>
          <p:cNvSpPr/>
          <p:nvPr/>
        </p:nvSpPr>
        <p:spPr>
          <a:xfrm>
            <a:off x="-555585" y="-409073"/>
            <a:ext cx="13402913" cy="753149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Content Placeholder 4"/>
          <p:cNvSpPr txBox="1">
            <a:spLocks/>
          </p:cNvSpPr>
          <p:nvPr/>
        </p:nvSpPr>
        <p:spPr>
          <a:xfrm>
            <a:off x="307579" y="4890965"/>
            <a:ext cx="11433236" cy="1562100"/>
          </a:xfrm>
          <a:prstGeom prst="rect">
            <a:avLst/>
          </a:prstGeom>
        </p:spPr>
        <p:txBody>
          <a:bodyPr vert="horz" lIns="91440" tIns="45720" rIns="91440" bIns="45720" numCol="1" rtlCol="0" anchor="ctr">
            <a:prstTxWarp prst="textDoubleWave1">
              <a:avLst/>
            </a:prstTxWarp>
            <a:normAutofit fontScale="92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spc="300" dirty="0">
                <a:ln/>
                <a:solidFill>
                  <a:srgbClr val="BC5126"/>
                </a:solidFill>
                <a:effectLst>
                  <a:glow rad="127000">
                    <a:srgbClr val="512020"/>
                  </a:glow>
                </a:effectLst>
                <a:latin typeface="Forte" pitchFamily="66" charset="0"/>
              </a:rPr>
              <a:t>Myriads</a:t>
            </a:r>
            <a:r>
              <a:rPr lang="en-US" sz="6600" b="1" spc="300" dirty="0">
                <a:ln/>
                <a:solidFill>
                  <a:schemeClr val="accent3"/>
                </a:solidFill>
                <a:effectLst>
                  <a:glow rad="127000">
                    <a:srgbClr val="512020"/>
                  </a:glow>
                </a:effectLst>
                <a:latin typeface="Forte" pitchFamily="66" charset="0"/>
              </a:rPr>
              <a:t> </a:t>
            </a:r>
            <a:r>
              <a:rPr lang="en-US" sz="6600" b="1" spc="300" dirty="0">
                <a:ln/>
                <a:solidFill>
                  <a:srgbClr val="BC5126"/>
                </a:solidFill>
                <a:effectLst>
                  <a:glow rad="127000">
                    <a:srgbClr val="512020"/>
                  </a:glow>
                </a:effectLst>
                <a:latin typeface="Forte" pitchFamily="66" charset="0"/>
              </a:rPr>
              <a:t>of Ravaging Locusts </a:t>
            </a:r>
          </a:p>
        </p:txBody>
      </p:sp>
      <p:sp>
        <p:nvSpPr>
          <p:cNvPr id="32" name="Rectangle 31"/>
          <p:cNvSpPr/>
          <p:nvPr/>
        </p:nvSpPr>
        <p:spPr>
          <a:xfrm>
            <a:off x="3592366" y="299484"/>
            <a:ext cx="8579659" cy="4247317"/>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In preparation</a:t>
            </a: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for </a:t>
            </a:r>
            <a:r>
              <a:rPr kumimoji="0" lang="en-US" sz="5400" b="1" i="0" u="none" strike="noStrike" kern="1200" cap="none" spc="0" normalizeH="0" baseline="0" noProof="0" dirty="0">
                <a:ln w="28575" cmpd="sng">
                  <a:solidFill>
                    <a:srgbClr val="96004B">
                      <a:alpha val="55000"/>
                    </a:srgbClr>
                  </a:solidFill>
                  <a:prstDash val="solid"/>
                </a:ln>
                <a:solidFill>
                  <a:srgbClr val="A24040">
                    <a:lumMod val="60000"/>
                    <a:lumOff val="40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Part 2</a:t>
            </a: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a:t>
            </a:r>
            <a:b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lang="en-US" sz="5400" b="1"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latin typeface="Matura MT Script Capitals" pitchFamily="66" charset="0"/>
              </a:rPr>
              <a:t>let’s read </a:t>
            </a: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Exodus 10:1-14 </a:t>
            </a:r>
            <a:b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baseline="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remembering</a:t>
            </a: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 the</a:t>
            </a:r>
            <a:b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words of the</a:t>
            </a:r>
            <a:b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br>
            <a:r>
              <a:rPr kumimoji="0" lang="en-US" sz="5400" b="1" i="0" u="none" strike="noStrike" kern="1200" cap="none" spc="0" normalizeH="0" noProof="0" dirty="0">
                <a:ln w="28575" cmpd="sng">
                  <a:solidFill>
                    <a:srgbClr val="96004B">
                      <a:alpha val="55000"/>
                    </a:srgbClr>
                  </a:solidFill>
                  <a:prstDash val="solid"/>
                </a:ln>
                <a:solidFill>
                  <a:srgbClr val="A24040">
                    <a:lumMod val="75000"/>
                  </a:srgbClr>
                </a:solidFill>
                <a:effectLst>
                  <a:glow rad="139700">
                    <a:srgbClr val="0072FF">
                      <a:satMod val="175000"/>
                      <a:alpha val="40000"/>
                    </a:srgbClr>
                  </a:glow>
                  <a:innerShdw blurRad="101600" dist="76200" dir="5400000">
                    <a:srgbClr val="0072FF">
                      <a:satMod val="190000"/>
                      <a:tint val="100000"/>
                      <a:alpha val="74000"/>
                    </a:srgbClr>
                  </a:innerShdw>
                </a:effectLst>
                <a:uLnTx/>
                <a:uFillTx/>
                <a:latin typeface="Matura MT Script Capitals" pitchFamily="66" charset="0"/>
              </a:rPr>
              <a:t>prophets!</a:t>
            </a:r>
            <a:endParaRPr kumimoji="0" lang="en-US" sz="3200" b="1" i="0" u="none" strike="noStrike" kern="1200" cap="none" spc="0" normalizeH="0" baseline="0" noProof="0" dirty="0">
              <a:ln w="1905"/>
              <a:solidFill>
                <a:srgbClr val="A24040">
                  <a:lumMod val="75000"/>
                </a:srgbClr>
              </a:solidFill>
              <a:effectLst>
                <a:glow rad="127000">
                  <a:prstClr val="white"/>
                </a:glow>
                <a:innerShdw blurRad="69850" dist="43180" dir="5400000">
                  <a:srgbClr val="000000">
                    <a:alpha val="65000"/>
                  </a:srgbClr>
                </a:innerShdw>
              </a:effectLst>
              <a:uLnTx/>
              <a:uFillTx/>
              <a:latin typeface="Matura MT Script Capitals" pitchFamily="66" charset="0"/>
              <a:ea typeface="+mn-ea"/>
              <a:cs typeface="+mn-cs"/>
            </a:endParaRPr>
          </a:p>
        </p:txBody>
      </p:sp>
      <p:pic>
        <p:nvPicPr>
          <p:cNvPr id="33" name="Picture 32" descr="A sign above a body of water&#10;&#10;Description automatically generated">
            <a:extLst>
              <a:ext uri="{FF2B5EF4-FFF2-40B4-BE49-F238E27FC236}">
                <a16:creationId xmlns:a16="http://schemas.microsoft.com/office/drawing/2014/main" id="{61F50413-CA1B-430A-8705-CE699B6611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864" y="344661"/>
            <a:ext cx="2889888" cy="28898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4" name="Picture 33">
            <a:extLst>
              <a:ext uri="{FF2B5EF4-FFF2-40B4-BE49-F238E27FC236}">
                <a16:creationId xmlns:a16="http://schemas.microsoft.com/office/drawing/2014/main" id="{09970C70-C17A-4F50-A667-62FFCC0D8D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144811">
            <a:off x="7167704" y="1614758"/>
            <a:ext cx="4571437" cy="4595753"/>
          </a:xfrm>
          <a:prstGeom prst="rect">
            <a:avLst/>
          </a:prstGeom>
        </p:spPr>
      </p:pic>
      <p:sp>
        <p:nvSpPr>
          <p:cNvPr id="18"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bg1"/>
                </a:solidFill>
              </a:rPr>
              <a:t>47</a:t>
            </a:fld>
            <a:endParaRPr lang="en-US" dirty="0">
              <a:solidFill>
                <a:schemeClr val="bg1"/>
              </a:solidFill>
            </a:endParaRPr>
          </a:p>
        </p:txBody>
      </p:sp>
    </p:spTree>
    <p:extLst>
      <p:ext uri="{BB962C8B-B14F-4D97-AF65-F5344CB8AC3E}">
        <p14:creationId xmlns:p14="http://schemas.microsoft.com/office/powerpoint/2010/main" val="1004766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982980" y="1045190"/>
            <a:ext cx="10309860" cy="2831544"/>
          </a:xfrm>
          <a:prstGeom prst="rect">
            <a:avLst/>
          </a:prstGeom>
        </p:spPr>
        <p:txBody>
          <a:bodyPr wrap="square">
            <a:spAutoFit/>
            <a:scene3d>
              <a:camera prst="orthographicFront"/>
              <a:lightRig rig="threePt" dir="t"/>
            </a:scene3d>
            <a:sp3d extrusionH="57150">
              <a:bevelT w="38100" h="38100"/>
            </a:sp3d>
          </a:bodyPr>
          <a:lstStyle/>
          <a:p>
            <a:r>
              <a:rPr lang="en-US" sz="4000" dirty="0">
                <a:solidFill>
                  <a:schemeClr val="bg1"/>
                </a:solidFill>
                <a:latin typeface="Arial Rounded MT Bold" pitchFamily="34" charset="0"/>
              </a:rPr>
              <a:t>1  And Yahuah said unto Moses, Go in unto Pharaoh:  for I have hardened his heart, and the heart of his servants, that I might </a:t>
            </a:r>
            <a:r>
              <a:rPr lang="en-US" sz="4000" dirty="0" err="1">
                <a:solidFill>
                  <a:schemeClr val="bg1"/>
                </a:solidFill>
                <a:latin typeface="Arial Rounded MT Bold" pitchFamily="34" charset="0"/>
              </a:rPr>
              <a:t>shew</a:t>
            </a:r>
            <a:r>
              <a:rPr lang="en-US" sz="4000" dirty="0">
                <a:solidFill>
                  <a:schemeClr val="bg1"/>
                </a:solidFill>
                <a:latin typeface="Arial Rounded MT Bold" pitchFamily="34" charset="0"/>
              </a:rPr>
              <a:t> these my signs before him:</a:t>
            </a:r>
          </a:p>
          <a:p>
            <a:endParaRPr lang="en-US" dirty="0"/>
          </a:p>
        </p:txBody>
      </p:sp>
      <p:sp>
        <p:nvSpPr>
          <p:cNvPr id="8" name="Rectangle 7"/>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572484"/>
            <a:ext cx="2844800" cy="184666"/>
          </a:xfrm>
        </p:spPr>
        <p:txBody>
          <a:bodyPr/>
          <a:lstStyle/>
          <a:p>
            <a:fld id="{FD99AA8B-2E7A-4BBC-8FDE-CA7CF71DD330}" type="slidenum">
              <a:rPr lang="en-US" sz="1200" smtClean="0">
                <a:solidFill>
                  <a:schemeClr val="bg1"/>
                </a:solidFill>
              </a:rPr>
              <a:t>48</a:t>
            </a:fld>
            <a:endParaRPr lang="en-US" dirty="0">
              <a:solidFill>
                <a:schemeClr val="bg1"/>
              </a:solidFill>
            </a:endParaRPr>
          </a:p>
        </p:txBody>
      </p:sp>
    </p:spTree>
    <p:extLst>
      <p:ext uri="{BB962C8B-B14F-4D97-AF65-F5344CB8AC3E}">
        <p14:creationId xmlns:p14="http://schemas.microsoft.com/office/powerpoint/2010/main" val="1259225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46646" y="1058138"/>
            <a:ext cx="1074420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chemeClr val="tx1">
                    <a:lumMod val="75000"/>
                    <a:lumOff val="25000"/>
                  </a:schemeClr>
                </a:solidFill>
                <a:latin typeface="Arial Rounded MT Bold" pitchFamily="34" charset="0"/>
              </a:rPr>
              <a:t>2  And that thou </a:t>
            </a:r>
            <a:r>
              <a:rPr lang="en-US" sz="4000" dirty="0" err="1">
                <a:solidFill>
                  <a:schemeClr val="tx1">
                    <a:lumMod val="75000"/>
                    <a:lumOff val="25000"/>
                  </a:schemeClr>
                </a:solidFill>
                <a:latin typeface="Arial Rounded MT Bold" pitchFamily="34" charset="0"/>
              </a:rPr>
              <a:t>mayest</a:t>
            </a:r>
            <a:r>
              <a:rPr lang="en-US" sz="4000" dirty="0">
                <a:solidFill>
                  <a:schemeClr val="tx1">
                    <a:lumMod val="75000"/>
                    <a:lumOff val="25000"/>
                  </a:schemeClr>
                </a:solidFill>
                <a:latin typeface="Arial Rounded MT Bold" pitchFamily="34" charset="0"/>
              </a:rPr>
              <a:t> tell in the ears of thy son, and of thy son's son, what things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I have wrought in Egypt, and my signs which I have done among them; that ye may know how that I am Elohim.</a:t>
            </a:r>
          </a:p>
        </p:txBody>
      </p:sp>
      <p:sp>
        <p:nvSpPr>
          <p:cNvPr id="9" name="Rectangle 8"/>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rgbClr val="512020"/>
                  </a:solidFill>
                </a:ln>
                <a:solidFill>
                  <a:srgbClr val="512020"/>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tx1"/>
                </a:solidFill>
              </a:rPr>
              <a:pPr/>
              <a:t>49</a:t>
            </a:fld>
            <a:endParaRPr lang="en-US" dirty="0">
              <a:solidFill>
                <a:schemeClr val="tx1"/>
              </a:solidFill>
            </a:endParaRPr>
          </a:p>
        </p:txBody>
      </p:sp>
    </p:spTree>
    <p:extLst>
      <p:ext uri="{BB962C8B-B14F-4D97-AF65-F5344CB8AC3E}">
        <p14:creationId xmlns:p14="http://schemas.microsoft.com/office/powerpoint/2010/main" val="1124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10908632" y="-62180"/>
            <a:ext cx="1056555" cy="2019317"/>
            <a:chOff x="6934200" y="171450"/>
            <a:chExt cx="2433271" cy="514350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200" y="171450"/>
              <a:ext cx="2433271" cy="5143500"/>
            </a:xfrm>
            <a:prstGeom prst="rect">
              <a:avLst/>
            </a:prstGeom>
          </p:spPr>
        </p:pic>
        <p:sp>
          <p:nvSpPr>
            <p:cNvPr id="8" name="Freeform 5"/>
            <p:cNvSpPr>
              <a:spLocks/>
            </p:cNvSpPr>
            <p:nvPr/>
          </p:nvSpPr>
          <p:spPr bwMode="auto">
            <a:xfrm>
              <a:off x="7260771" y="707571"/>
              <a:ext cx="1393372" cy="3918858"/>
            </a:xfrm>
            <a:custGeom>
              <a:avLst/>
              <a:gdLst>
                <a:gd name="T0" fmla="*/ 184 w 560"/>
                <a:gd name="T1" fmla="*/ 1592 h 1592"/>
                <a:gd name="T2" fmla="*/ 168 w 560"/>
                <a:gd name="T3" fmla="*/ 1592 h 1592"/>
                <a:gd name="T4" fmla="*/ 86 w 560"/>
                <a:gd name="T5" fmla="*/ 1539 h 1592"/>
                <a:gd name="T6" fmla="*/ 69 w 560"/>
                <a:gd name="T7" fmla="*/ 1517 h 1592"/>
                <a:gd name="T8" fmla="*/ 10 w 560"/>
                <a:gd name="T9" fmla="*/ 1375 h 1592"/>
                <a:gd name="T10" fmla="*/ 0 w 560"/>
                <a:gd name="T11" fmla="*/ 1324 h 1592"/>
                <a:gd name="T12" fmla="*/ 0 w 560"/>
                <a:gd name="T13" fmla="*/ 196 h 1592"/>
                <a:gd name="T14" fmla="*/ 8 w 560"/>
                <a:gd name="T15" fmla="*/ 175 h 1592"/>
                <a:gd name="T16" fmla="*/ 122 w 560"/>
                <a:gd name="T17" fmla="*/ 13 h 1592"/>
                <a:gd name="T18" fmla="*/ 149 w 560"/>
                <a:gd name="T19" fmla="*/ 5 h 1592"/>
                <a:gd name="T20" fmla="*/ 188 w 560"/>
                <a:gd name="T21" fmla="*/ 0 h 1592"/>
                <a:gd name="T22" fmla="*/ 204 w 560"/>
                <a:gd name="T23" fmla="*/ 0 h 1592"/>
                <a:gd name="T24" fmla="*/ 231 w 560"/>
                <a:gd name="T25" fmla="*/ 8 h 1592"/>
                <a:gd name="T26" fmla="*/ 437 w 560"/>
                <a:gd name="T27" fmla="*/ 27 h 1592"/>
                <a:gd name="T28" fmla="*/ 519 w 560"/>
                <a:gd name="T29" fmla="*/ 15 h 1592"/>
                <a:gd name="T30" fmla="*/ 555 w 560"/>
                <a:gd name="T31" fmla="*/ 39 h 1592"/>
                <a:gd name="T32" fmla="*/ 560 w 560"/>
                <a:gd name="T33" fmla="*/ 92 h 1592"/>
                <a:gd name="T34" fmla="*/ 560 w 560"/>
                <a:gd name="T35" fmla="*/ 1041 h 1592"/>
                <a:gd name="T36" fmla="*/ 556 w 560"/>
                <a:gd name="T37" fmla="*/ 1325 h 1592"/>
                <a:gd name="T38" fmla="*/ 551 w 560"/>
                <a:gd name="T39" fmla="*/ 1370 h 1592"/>
                <a:gd name="T40" fmla="*/ 523 w 560"/>
                <a:gd name="T41" fmla="*/ 1423 h 1592"/>
                <a:gd name="T42" fmla="*/ 391 w 560"/>
                <a:gd name="T43" fmla="*/ 1509 h 1592"/>
                <a:gd name="T44" fmla="*/ 200 w 560"/>
                <a:gd name="T45" fmla="*/ 1581 h 1592"/>
                <a:gd name="T46" fmla="*/ 184 w 560"/>
                <a:gd name="T47" fmla="*/ 1592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0" h="1592">
                  <a:moveTo>
                    <a:pt x="184" y="1592"/>
                  </a:moveTo>
                  <a:cubicBezTo>
                    <a:pt x="178" y="1592"/>
                    <a:pt x="173" y="1592"/>
                    <a:pt x="168" y="1592"/>
                  </a:cubicBezTo>
                  <a:cubicBezTo>
                    <a:pt x="129" y="1592"/>
                    <a:pt x="109" y="1563"/>
                    <a:pt x="86" y="1539"/>
                  </a:cubicBezTo>
                  <a:cubicBezTo>
                    <a:pt x="80" y="1532"/>
                    <a:pt x="75" y="1524"/>
                    <a:pt x="69" y="1517"/>
                  </a:cubicBezTo>
                  <a:cubicBezTo>
                    <a:pt x="36" y="1475"/>
                    <a:pt x="16" y="1428"/>
                    <a:pt x="10" y="1375"/>
                  </a:cubicBezTo>
                  <a:cubicBezTo>
                    <a:pt x="8" y="1357"/>
                    <a:pt x="3" y="1341"/>
                    <a:pt x="0" y="1324"/>
                  </a:cubicBezTo>
                  <a:cubicBezTo>
                    <a:pt x="0" y="948"/>
                    <a:pt x="0" y="572"/>
                    <a:pt x="0" y="196"/>
                  </a:cubicBezTo>
                  <a:cubicBezTo>
                    <a:pt x="2" y="189"/>
                    <a:pt x="5" y="182"/>
                    <a:pt x="8" y="175"/>
                  </a:cubicBezTo>
                  <a:cubicBezTo>
                    <a:pt x="34" y="113"/>
                    <a:pt x="75" y="60"/>
                    <a:pt x="122" y="13"/>
                  </a:cubicBezTo>
                  <a:cubicBezTo>
                    <a:pt x="128" y="7"/>
                    <a:pt x="140" y="6"/>
                    <a:pt x="149" y="5"/>
                  </a:cubicBezTo>
                  <a:cubicBezTo>
                    <a:pt x="162" y="2"/>
                    <a:pt x="175" y="1"/>
                    <a:pt x="188" y="0"/>
                  </a:cubicBezTo>
                  <a:cubicBezTo>
                    <a:pt x="193" y="0"/>
                    <a:pt x="198" y="0"/>
                    <a:pt x="204" y="0"/>
                  </a:cubicBezTo>
                  <a:cubicBezTo>
                    <a:pt x="213" y="3"/>
                    <a:pt x="222" y="5"/>
                    <a:pt x="231" y="8"/>
                  </a:cubicBezTo>
                  <a:cubicBezTo>
                    <a:pt x="299" y="30"/>
                    <a:pt x="367" y="38"/>
                    <a:pt x="437" y="27"/>
                  </a:cubicBezTo>
                  <a:cubicBezTo>
                    <a:pt x="465" y="23"/>
                    <a:pt x="492" y="19"/>
                    <a:pt x="519" y="15"/>
                  </a:cubicBezTo>
                  <a:cubicBezTo>
                    <a:pt x="541" y="12"/>
                    <a:pt x="553" y="19"/>
                    <a:pt x="555" y="39"/>
                  </a:cubicBezTo>
                  <a:cubicBezTo>
                    <a:pt x="558" y="56"/>
                    <a:pt x="560" y="74"/>
                    <a:pt x="560" y="92"/>
                  </a:cubicBezTo>
                  <a:cubicBezTo>
                    <a:pt x="560" y="408"/>
                    <a:pt x="560" y="725"/>
                    <a:pt x="560" y="1041"/>
                  </a:cubicBezTo>
                  <a:cubicBezTo>
                    <a:pt x="559" y="1136"/>
                    <a:pt x="557" y="1230"/>
                    <a:pt x="556" y="1325"/>
                  </a:cubicBezTo>
                  <a:cubicBezTo>
                    <a:pt x="556" y="1340"/>
                    <a:pt x="554" y="1355"/>
                    <a:pt x="551" y="1370"/>
                  </a:cubicBezTo>
                  <a:cubicBezTo>
                    <a:pt x="547" y="1390"/>
                    <a:pt x="542" y="1411"/>
                    <a:pt x="523" y="1423"/>
                  </a:cubicBezTo>
                  <a:cubicBezTo>
                    <a:pt x="480" y="1452"/>
                    <a:pt x="437" y="1483"/>
                    <a:pt x="391" y="1509"/>
                  </a:cubicBezTo>
                  <a:cubicBezTo>
                    <a:pt x="332" y="1543"/>
                    <a:pt x="267" y="1566"/>
                    <a:pt x="200" y="1581"/>
                  </a:cubicBezTo>
                  <a:cubicBezTo>
                    <a:pt x="194" y="1582"/>
                    <a:pt x="189" y="1588"/>
                    <a:pt x="184" y="1592"/>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effectLst>
              <a:glow rad="228600">
                <a:schemeClr val="accent1">
                  <a:satMod val="175000"/>
                  <a:alpha val="40000"/>
                </a:schemeClr>
              </a:glow>
            </a:effectLst>
            <a:scene3d>
              <a:camera prst="orthographicFront"/>
              <a:lightRig rig="threePt" dir="t"/>
            </a:scene3d>
            <a:sp3d>
              <a:bevelT w="101600"/>
            </a:sp3d>
          </p:spPr>
          <p:txBody>
            <a:bodyPr vert="horz" wrap="square" lIns="121920" tIns="60960" rIns="121920" bIns="60960" numCol="1"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2500"/>
          <a:stretch/>
        </p:blipFill>
        <p:spPr>
          <a:xfrm>
            <a:off x="-16233" y="-1822265"/>
            <a:ext cx="13207383" cy="5262979"/>
          </a:xfrm>
          <a:prstGeom prst="rect">
            <a:avLst/>
          </a:prstGeom>
        </p:spPr>
      </p:pic>
      <p:sp>
        <p:nvSpPr>
          <p:cNvPr id="16" name="Title 9"/>
          <p:cNvSpPr>
            <a:spLocks noGrp="1"/>
          </p:cNvSpPr>
          <p:nvPr>
            <p:ph type="title"/>
          </p:nvPr>
        </p:nvSpPr>
        <p:spPr>
          <a:xfrm>
            <a:off x="203200" y="76201"/>
            <a:ext cx="11711187" cy="525463"/>
          </a:xfrm>
        </p:spPr>
        <p:txBody>
          <a:bodyPr anchor="ctr" anchorCtr="0">
            <a:noAutofit/>
          </a:bodyPr>
          <a:lstStyle/>
          <a:p>
            <a:r>
              <a:rPr lang="en-US" sz="3600" dirty="0">
                <a:solidFill>
                  <a:srgbClr val="FF0000"/>
                </a:solidFill>
                <a:latin typeface="Old English Text MT" panose="03040902040508030806" pitchFamily="66" charset="0"/>
              </a:rPr>
              <a:t>                                                                        </a:t>
            </a:r>
          </a:p>
        </p:txBody>
      </p:sp>
      <p:sp>
        <p:nvSpPr>
          <p:cNvPr id="21" name="Text Placeholder 13"/>
          <p:cNvSpPr txBox="1">
            <a:spLocks/>
          </p:cNvSpPr>
          <p:nvPr/>
        </p:nvSpPr>
        <p:spPr>
          <a:xfrm>
            <a:off x="148936" y="2904451"/>
            <a:ext cx="7972926" cy="2740906"/>
          </a:xfrm>
          <a:prstGeom prst="rect">
            <a:avLst/>
          </a:prstGeom>
          <a:effectLst/>
        </p:spPr>
        <p:txBody>
          <a:bodyPr vert="horz" wrap="square" lIns="0" tIns="0" rIns="0" bIns="0" rtlCol="0" anchor="ctr" anchorCtr="0">
            <a:noAutofit/>
          </a:bodyPr>
          <a:lstStyle>
            <a:defPPr>
              <a:defRPr lang="en-US"/>
            </a:defPPr>
            <a:lvl1pPr indent="0" algn="ctr">
              <a:spcBef>
                <a:spcPct val="20000"/>
              </a:spcBef>
              <a:buFontTx/>
              <a:buNone/>
              <a:defRPr b="1" spc="50">
                <a:ln w="9525" cmpd="sng">
                  <a:solidFill>
                    <a:schemeClr val="accent6"/>
                  </a:solidFill>
                  <a:prstDash val="solid"/>
                </a:ln>
                <a:solidFill>
                  <a:schemeClr val="bg1"/>
                </a:solidFill>
                <a:effectLst>
                  <a:glow rad="53100">
                    <a:schemeClr val="accent6">
                      <a:satMod val="180000"/>
                      <a:alpha val="30000"/>
                    </a:schemeClr>
                  </a:glow>
                  <a:outerShdw blurRad="50800" dist="38100" dir="8100000" algn="tr" rotWithShape="0">
                    <a:schemeClr val="accent6">
                      <a:alpha val="73000"/>
                    </a:schemeClr>
                  </a:outerShdw>
                </a:effectLst>
              </a:defRPr>
            </a:lvl1pPr>
            <a:lvl2pPr marL="0" indent="0">
              <a:spcBef>
                <a:spcPct val="20000"/>
              </a:spcBef>
              <a:buFontTx/>
              <a:buNone/>
              <a:defRPr sz="2400">
                <a:solidFill>
                  <a:schemeClr val="bg1">
                    <a:lumMod val="10000"/>
                  </a:schemeClr>
                </a:solidFill>
              </a:defRPr>
            </a:lvl2pPr>
            <a:lvl3pPr marL="0" indent="0">
              <a:spcBef>
                <a:spcPct val="20000"/>
              </a:spcBef>
              <a:buFontTx/>
              <a:buNone/>
              <a:defRPr sz="2400">
                <a:solidFill>
                  <a:schemeClr val="bg1">
                    <a:lumMod val="10000"/>
                  </a:schemeClr>
                </a:solidFill>
              </a:defRPr>
            </a:lvl3pPr>
            <a:lvl4pPr marL="0" indent="0">
              <a:spcBef>
                <a:spcPct val="20000"/>
              </a:spcBef>
              <a:buFontTx/>
              <a:buNone/>
              <a:defRPr sz="2400">
                <a:solidFill>
                  <a:schemeClr val="bg1">
                    <a:lumMod val="10000"/>
                  </a:schemeClr>
                </a:solidFill>
              </a:defRPr>
            </a:lvl4pPr>
            <a:lvl5pPr marL="0" indent="0">
              <a:spcBef>
                <a:spcPct val="20000"/>
              </a:spcBef>
              <a:buFontTx/>
              <a:buNone/>
              <a:defRPr sz="2400">
                <a:solidFill>
                  <a:schemeClr val="bg1">
                    <a:lumMod val="10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l" defTabSz="1219170">
              <a:defRPr/>
            </a:pPr>
            <a:endParaRPr kumimoji="0" lang="en-US" b="0" i="0" u="none" strike="noStrike" kern="1200" cap="none" spc="67" normalizeH="0" baseline="0" noProof="0" dirty="0">
              <a:ln w="9525" cmpd="sng">
                <a:solidFill>
                  <a:srgbClr val="62251F"/>
                </a:solidFill>
                <a:prstDash val="solid"/>
              </a:ln>
              <a:effectLst>
                <a:glow rad="53100">
                  <a:srgbClr val="62251F">
                    <a:satMod val="180000"/>
                    <a:alpha val="30000"/>
                  </a:srgbClr>
                </a:glow>
              </a:effectLst>
              <a:uLnTx/>
              <a:uFillTx/>
              <a:latin typeface="Calibri"/>
            </a:endParaRPr>
          </a:p>
        </p:txBody>
      </p:sp>
      <p:sp>
        <p:nvSpPr>
          <p:cNvPr id="23" name="Rectangle 22">
            <a:extLst>
              <a:ext uri="{FF2B5EF4-FFF2-40B4-BE49-F238E27FC236}">
                <a16:creationId xmlns:a16="http://schemas.microsoft.com/office/drawing/2014/main" id="{A09511CB-7741-4738-9F8B-5900DD8951D2}"/>
              </a:ext>
            </a:extLst>
          </p:cNvPr>
          <p:cNvSpPr/>
          <p:nvPr/>
        </p:nvSpPr>
        <p:spPr>
          <a:xfrm>
            <a:off x="608044" y="2566744"/>
            <a:ext cx="10901497" cy="3970318"/>
          </a:xfrm>
          <a:prstGeom prst="rect">
            <a:avLst/>
          </a:prstGeom>
        </p:spPr>
        <p:txBody>
          <a:bodyPr wrap="square">
            <a:spAutoFit/>
            <a:scene3d>
              <a:camera prst="orthographicFront"/>
              <a:lightRig rig="threePt" dir="t"/>
            </a:scene3d>
            <a:sp3d extrusionH="57150">
              <a:bevelT w="38100" h="38100"/>
            </a:sp3d>
          </a:bodyPr>
          <a:lstStyle/>
          <a:p>
            <a:r>
              <a:rPr lang="en-US" sz="3600" b="1" dirty="0">
                <a:solidFill>
                  <a:prstClr val="white"/>
                </a:solidFill>
              </a:rPr>
              <a:t>“If any of you lacks wisdom, you should ask Yahuah, who gives generously to all without finding fault, and it will be given to you” (James 1:5  </a:t>
            </a:r>
            <a:r>
              <a:rPr lang="en-US" sz="2800" b="1" i="1" dirty="0">
                <a:solidFill>
                  <a:prstClr val="white"/>
                </a:solidFill>
              </a:rPr>
              <a:t>NIV</a:t>
            </a:r>
            <a:r>
              <a:rPr lang="en-US" sz="3600" b="1" dirty="0">
                <a:solidFill>
                  <a:prstClr val="white"/>
                </a:solidFill>
              </a:rPr>
              <a:t>).  Please teach each of us the truths that You would have us learn today, for we know that “man shall not live by bread alone but by every word that proceeds out of the mouth of Yahuah” </a:t>
            </a:r>
            <a:br>
              <a:rPr lang="en-US" sz="3600" b="1" dirty="0">
                <a:solidFill>
                  <a:prstClr val="white"/>
                </a:solidFill>
              </a:rPr>
            </a:br>
            <a:r>
              <a:rPr lang="en-US" sz="3600" b="1" dirty="0">
                <a:solidFill>
                  <a:prstClr val="white"/>
                </a:solidFill>
              </a:rPr>
              <a:t>(Matt 4:4).</a:t>
            </a:r>
            <a:endParaRPr lang="en-US" sz="3600" b="1" i="1" dirty="0">
              <a:solidFill>
                <a:prstClr val="white"/>
              </a:solidFill>
            </a:endParaRPr>
          </a:p>
        </p:txBody>
      </p:sp>
      <p:sp>
        <p:nvSpPr>
          <p:cNvPr id="2" name="TextBox 1">
            <a:extLst>
              <a:ext uri="{FF2B5EF4-FFF2-40B4-BE49-F238E27FC236}">
                <a16:creationId xmlns:a16="http://schemas.microsoft.com/office/drawing/2014/main" id="{B7AA918E-4B90-4A7A-8C84-62DCCA9BE3FD}"/>
              </a:ext>
            </a:extLst>
          </p:cNvPr>
          <p:cNvSpPr txBox="1"/>
          <p:nvPr/>
        </p:nvSpPr>
        <p:spPr>
          <a:xfrm>
            <a:off x="7050345" y="3510400"/>
            <a:ext cx="184731" cy="369332"/>
          </a:xfrm>
          <a:prstGeom prst="rect">
            <a:avLst/>
          </a:prstGeom>
          <a:no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A96E91F-2316-42CD-A765-23B87456EA4B}"/>
              </a:ext>
            </a:extLst>
          </p:cNvPr>
          <p:cNvSpPr>
            <a:spLocks noGrp="1"/>
          </p:cNvSpPr>
          <p:nvPr>
            <p:ph type="sldNum" sz="quarter" idx="12"/>
          </p:nvPr>
        </p:nvSpPr>
        <p:spPr>
          <a:xfrm>
            <a:off x="9299070" y="6468645"/>
            <a:ext cx="2844800" cy="365125"/>
          </a:xfrm>
        </p:spPr>
        <p:txBody>
          <a:bodyPr/>
          <a:lstStyle/>
          <a:p>
            <a:fld id="{FD99AA8B-2E7A-4BBC-8FDE-CA7CF71DD330}" type="slidenum">
              <a:rPr lang="en-US" sz="2000" smtClean="0">
                <a:solidFill>
                  <a:schemeClr val="bg1"/>
                </a:solidFill>
              </a:rPr>
              <a:t>5</a:t>
            </a:fld>
            <a:endParaRPr lang="en-US" sz="2000" dirty="0">
              <a:solidFill>
                <a:schemeClr val="bg1"/>
              </a:solidFill>
            </a:endParaRPr>
          </a:p>
        </p:txBody>
      </p:sp>
    </p:spTree>
    <p:extLst>
      <p:ext uri="{BB962C8B-B14F-4D97-AF65-F5344CB8AC3E}">
        <p14:creationId xmlns:p14="http://schemas.microsoft.com/office/powerpoint/2010/main" val="3435054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70630" y="1252380"/>
            <a:ext cx="11177672" cy="4616648"/>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endParaRPr lang="en-US" dirty="0">
              <a:latin typeface="Arial Rounded MT Bold" pitchFamily="34" charset="0"/>
            </a:endParaRPr>
          </a:p>
          <a:p>
            <a:pPr marL="742950" indent="-742950">
              <a:buAutoNum type="arabicPlain" startAt="3"/>
            </a:pPr>
            <a:r>
              <a:rPr lang="en-US" sz="4000" dirty="0">
                <a:solidFill>
                  <a:schemeClr val="bg1"/>
                </a:solidFill>
                <a:effectLst>
                  <a:glow rad="127000">
                    <a:srgbClr val="512020"/>
                  </a:glow>
                </a:effectLst>
                <a:latin typeface="Arial Rounded MT Bold" pitchFamily="34" charset="0"/>
              </a:rPr>
              <a:t>And Moses and Aaron came in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unto Pharaoh, and said unto him,</a:t>
            </a:r>
            <a:br>
              <a:rPr lang="en-US" sz="4000" dirty="0">
                <a:solidFill>
                  <a:schemeClr val="bg1"/>
                </a:solidFill>
                <a:effectLst>
                  <a:glow rad="127000">
                    <a:srgbClr val="512020"/>
                  </a:glow>
                </a:effectLst>
                <a:latin typeface="Arial Rounded MT Bold" pitchFamily="34" charset="0"/>
              </a:rPr>
            </a:br>
            <a:r>
              <a:rPr lang="en-US" dirty="0">
                <a:solidFill>
                  <a:schemeClr val="bg1"/>
                </a:solidFill>
                <a:effectLst>
                  <a:glow rad="127000">
                    <a:srgbClr val="512020"/>
                  </a:glow>
                </a:effectLst>
                <a:latin typeface="Arial Rounded MT Bold" pitchFamily="34" charset="0"/>
              </a:rPr>
              <a:t>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Thus saith Yahuah Elohim of the Hebrews, How long wilt thou refuse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to humble thyself before me? </a:t>
            </a:r>
            <a:br>
              <a:rPr lang="en-US" sz="4000" dirty="0">
                <a:solidFill>
                  <a:schemeClr val="bg1"/>
                </a:solidFill>
                <a:effectLst>
                  <a:glow rad="127000">
                    <a:srgbClr val="512020"/>
                  </a:glow>
                </a:effectLst>
                <a:latin typeface="Arial Rounded MT Bold" pitchFamily="34" charset="0"/>
              </a:rPr>
            </a:br>
            <a:r>
              <a:rPr lang="en-US" sz="4000" dirty="0">
                <a:solidFill>
                  <a:schemeClr val="bg1"/>
                </a:solidFill>
                <a:effectLst>
                  <a:glow rad="127000">
                    <a:srgbClr val="512020"/>
                  </a:glow>
                </a:effectLst>
                <a:latin typeface="Arial Rounded MT Bold" pitchFamily="34" charset="0"/>
              </a:rPr>
              <a:t>let my people go, that they may serve me.</a:t>
            </a:r>
          </a:p>
        </p:txBody>
      </p:sp>
      <p:sp>
        <p:nvSpPr>
          <p:cNvPr id="9" name="Rectangle 8"/>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tx1"/>
                </a:solidFill>
              </a:rPr>
              <a:pPr/>
              <a:t>50</a:t>
            </a:fld>
            <a:endParaRPr lang="en-US" dirty="0">
              <a:solidFill>
                <a:schemeClr val="tx1"/>
              </a:solidFill>
            </a:endParaRPr>
          </a:p>
        </p:txBody>
      </p:sp>
    </p:spTree>
    <p:extLst>
      <p:ext uri="{BB962C8B-B14F-4D97-AF65-F5344CB8AC3E}">
        <p14:creationId xmlns:p14="http://schemas.microsoft.com/office/powerpoint/2010/main" val="2764400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315B52-314C-49D0-BF08-0A8A87C5B8BC}"/>
              </a:ext>
            </a:extLst>
          </p:cNvPr>
          <p:cNvSpPr>
            <a:spLocks noGrp="1"/>
          </p:cNvSpPr>
          <p:nvPr>
            <p:ph type="sldNum" sz="quarter" idx="12"/>
          </p:nvPr>
        </p:nvSpPr>
        <p:spPr>
          <a:xfrm>
            <a:off x="9366379" y="6421665"/>
            <a:ext cx="2743200" cy="365125"/>
          </a:xfrm>
        </p:spPr>
        <p:txBody>
          <a:bodyPr vert="horz" lIns="91440" tIns="45720" rIns="91440" bIns="45720" rtlCol="0" anchor="ctr">
            <a:normAutofit/>
          </a:bodyPr>
          <a:lstStyle/>
          <a:p>
            <a:pPr>
              <a:spcAft>
                <a:spcPts val="600"/>
              </a:spcAft>
            </a:pPr>
            <a:fld id="{8E591227-F9EB-4B2B-9432-842143BA1678}" type="slidenum">
              <a:rPr lang="en-US">
                <a:solidFill>
                  <a:srgbClr val="FFFFFF"/>
                </a:solidFill>
              </a:rPr>
              <a:pPr>
                <a:spcAft>
                  <a:spcPts val="600"/>
                </a:spcAft>
              </a:pPr>
              <a:t>51</a:t>
            </a:fld>
            <a:endParaRPr lang="en-US" dirty="0">
              <a:solidFill>
                <a:srgbClr val="FFFFFF"/>
              </a:solidFill>
            </a:endParaRPr>
          </a:p>
        </p:txBody>
      </p:sp>
      <p:sp>
        <p:nvSpPr>
          <p:cNvPr id="8" name="Rectangle 7"/>
          <p:cNvSpPr/>
          <p:nvPr/>
        </p:nvSpPr>
        <p:spPr>
          <a:xfrm>
            <a:off x="5463540" y="467647"/>
            <a:ext cx="6804660" cy="3139321"/>
          </a:xfrm>
          <a:prstGeom prst="rect">
            <a:avLst/>
          </a:prstGeom>
        </p:spPr>
        <p:txBody>
          <a:bodyPr wrap="square">
            <a:spAutoFit/>
            <a:scene3d>
              <a:camera prst="orthographicFront"/>
              <a:lightRig rig="threePt" dir="t"/>
            </a:scene3d>
            <a:sp3d extrusionH="57150">
              <a:bevelT w="38100" h="38100"/>
            </a:sp3d>
          </a:bodyPr>
          <a:lstStyle/>
          <a:p>
            <a:endParaRPr lang="en-US" sz="3600" dirty="0">
              <a:solidFill>
                <a:schemeClr val="bg1"/>
              </a:solidFill>
              <a:latin typeface="Arial Rounded MT Bold" pitchFamily="34" charset="0"/>
            </a:endParaRPr>
          </a:p>
          <a:p>
            <a:r>
              <a:rPr lang="en-US" sz="3600" dirty="0">
                <a:solidFill>
                  <a:schemeClr val="bg1"/>
                </a:solidFill>
                <a:latin typeface="Arial Rounded MT Bold" pitchFamily="34" charset="0"/>
              </a:rPr>
              <a:t>4  Else, if thou refuse to </a:t>
            </a:r>
            <a:br>
              <a:rPr lang="en-US" sz="3600" dirty="0">
                <a:solidFill>
                  <a:schemeClr val="bg1"/>
                </a:solidFill>
                <a:latin typeface="Arial Rounded MT Bold" pitchFamily="34" charset="0"/>
              </a:rPr>
            </a:br>
            <a:r>
              <a:rPr lang="en-US" sz="3600" dirty="0">
                <a:solidFill>
                  <a:schemeClr val="bg1"/>
                </a:solidFill>
                <a:latin typeface="Arial Rounded MT Bold" pitchFamily="34" charset="0"/>
              </a:rPr>
              <a:t>let my people go, behold, </a:t>
            </a:r>
            <a:br>
              <a:rPr lang="en-US" sz="3600" dirty="0">
                <a:solidFill>
                  <a:schemeClr val="bg1"/>
                </a:solidFill>
                <a:latin typeface="Arial Rounded MT Bold" pitchFamily="34" charset="0"/>
              </a:rPr>
            </a:br>
            <a:r>
              <a:rPr lang="en-US" sz="3600" u="sng" dirty="0">
                <a:solidFill>
                  <a:schemeClr val="accent3"/>
                </a:solidFill>
                <a:latin typeface="Arial Rounded MT Bold" pitchFamily="34" charset="0"/>
              </a:rPr>
              <a:t>to</a:t>
            </a:r>
            <a:r>
              <a:rPr lang="en-US" sz="3600" dirty="0">
                <a:solidFill>
                  <a:schemeClr val="accent3"/>
                </a:solidFill>
                <a:latin typeface="Arial Rounded MT Bold" pitchFamily="34" charset="0"/>
              </a:rPr>
              <a:t> </a:t>
            </a:r>
            <a:r>
              <a:rPr lang="en-US" sz="3600" u="sng" dirty="0">
                <a:solidFill>
                  <a:schemeClr val="accent3"/>
                </a:solidFill>
                <a:latin typeface="Arial Rounded MT Bold" pitchFamily="34" charset="0"/>
              </a:rPr>
              <a:t>morrow</a:t>
            </a:r>
            <a:r>
              <a:rPr lang="en-US" sz="3600" dirty="0">
                <a:solidFill>
                  <a:schemeClr val="accent3"/>
                </a:solidFill>
                <a:latin typeface="Arial Rounded MT Bold" pitchFamily="34" charset="0"/>
              </a:rPr>
              <a:t> </a:t>
            </a:r>
            <a:r>
              <a:rPr lang="en-US" sz="3600" dirty="0">
                <a:solidFill>
                  <a:schemeClr val="bg1"/>
                </a:solidFill>
                <a:latin typeface="Arial Rounded MT Bold" pitchFamily="34" charset="0"/>
              </a:rPr>
              <a:t>will </a:t>
            </a:r>
            <a:r>
              <a:rPr lang="en-US" sz="3600" dirty="0">
                <a:solidFill>
                  <a:schemeClr val="accent3"/>
                </a:solidFill>
                <a:latin typeface="Arial Rounded MT Bold" pitchFamily="34" charset="0"/>
              </a:rPr>
              <a:t>I bring the locusts</a:t>
            </a:r>
            <a:r>
              <a:rPr lang="en-US" sz="3600" dirty="0">
                <a:solidFill>
                  <a:schemeClr val="bg1"/>
                </a:solidFill>
                <a:latin typeface="Arial Rounded MT Bold" pitchFamily="34" charset="0"/>
              </a:rPr>
              <a:t> into thy coast:</a:t>
            </a:r>
          </a:p>
          <a:p>
            <a:endParaRPr lang="en-US" dirty="0">
              <a:latin typeface="Arial Rounded MT Bold" pitchFamily="34" charset="0"/>
            </a:endParaRPr>
          </a:p>
        </p:txBody>
      </p:sp>
      <p:sp>
        <p:nvSpPr>
          <p:cNvPr id="9" name="Rectangle 8"/>
          <p:cNvSpPr/>
          <p:nvPr/>
        </p:nvSpPr>
        <p:spPr>
          <a:xfrm>
            <a:off x="522437" y="254064"/>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215377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C68801-0991-4ACE-8F69-205F9965F395}"/>
              </a:ext>
            </a:extLst>
          </p:cNvPr>
          <p:cNvSpPr>
            <a:spLocks noGrp="1"/>
          </p:cNvSpPr>
          <p:nvPr>
            <p:ph type="sldNum" sz="quarter" idx="12"/>
          </p:nvPr>
        </p:nvSpPr>
        <p:spPr>
          <a:xfrm>
            <a:off x="9363075" y="6413500"/>
            <a:ext cx="2743200" cy="365125"/>
          </a:xfrm>
        </p:spPr>
        <p:txBody>
          <a:bodyPr vert="horz" lIns="91440" tIns="45720" rIns="91440" bIns="45720" rtlCol="0" anchor="ctr">
            <a:normAutofit/>
          </a:bodyPr>
          <a:lstStyle/>
          <a:p>
            <a:pPr>
              <a:spcAft>
                <a:spcPts val="600"/>
              </a:spcAft>
            </a:pPr>
            <a:fld id="{8E591227-F9EB-4B2B-9432-842143BA1678}" type="slidenum">
              <a:rPr lang="en-US">
                <a:solidFill>
                  <a:srgbClr val="FFFFFF"/>
                </a:solidFill>
              </a:rPr>
              <a:pPr>
                <a:spcAft>
                  <a:spcPts val="600"/>
                </a:spcAft>
              </a:pPr>
              <a:t>52</a:t>
            </a:fld>
            <a:endParaRPr lang="en-US" dirty="0">
              <a:solidFill>
                <a:srgbClr val="FFFFFF"/>
              </a:solidFill>
            </a:endParaRPr>
          </a:p>
        </p:txBody>
      </p:sp>
      <p:sp>
        <p:nvSpPr>
          <p:cNvPr id="7" name="Rectangle 6"/>
          <p:cNvSpPr/>
          <p:nvPr/>
        </p:nvSpPr>
        <p:spPr>
          <a:xfrm>
            <a:off x="-8275320" y="-5210830"/>
            <a:ext cx="8275320" cy="14496276"/>
          </a:xfrm>
          <a:prstGeom prst="rect">
            <a:avLst/>
          </a:prstGeom>
        </p:spPr>
        <p:txBody>
          <a:bodyPr wrap="square">
            <a:spAutoFit/>
          </a:bodyPr>
          <a:lstStyle/>
          <a:p>
            <a:endParaRPr lang="en-US" dirty="0">
              <a:latin typeface="Arial Rounded MT Bold" pitchFamily="34" charset="0"/>
            </a:endParaRPr>
          </a:p>
          <a:p>
            <a:endParaRPr lang="en-US" dirty="0">
              <a:latin typeface="Arial Rounded MT Bold" pitchFamily="34" charset="0"/>
            </a:endParaRPr>
          </a:p>
          <a:p>
            <a:r>
              <a:rPr lang="en-US" dirty="0">
                <a:latin typeface="Arial Rounded MT Bold" pitchFamily="34" charset="0"/>
              </a:rPr>
              <a:t>2 And that thou </a:t>
            </a:r>
            <a:r>
              <a:rPr lang="en-US" dirty="0" err="1">
                <a:latin typeface="Arial Rounded MT Bold" pitchFamily="34" charset="0"/>
              </a:rPr>
              <a:t>mayest</a:t>
            </a:r>
            <a:r>
              <a:rPr lang="en-US" dirty="0">
                <a:latin typeface="Arial Rounded MT Bold" pitchFamily="34" charset="0"/>
              </a:rPr>
              <a:t> tell in the ears of thy son, and of thy son's son, what things I have wrought in Egypt, and my signs which I have done among them; that ye may know how that I </a:t>
            </a:r>
            <a:r>
              <a:rPr lang="en-US">
                <a:latin typeface="Arial Rounded MT Bold" pitchFamily="34" charset="0"/>
              </a:rPr>
              <a:t>am the LORD.</a:t>
            </a:r>
            <a:endParaRPr lang="en-US" dirty="0">
              <a:latin typeface="Arial Rounded MT Bold" pitchFamily="34" charset="0"/>
            </a:endParaRPr>
          </a:p>
          <a:p>
            <a:endParaRPr lang="en-US" dirty="0">
              <a:latin typeface="Arial Rounded MT Bold" pitchFamily="34" charset="0"/>
            </a:endParaRPr>
          </a:p>
          <a:p>
            <a:r>
              <a:rPr lang="en-US" dirty="0">
                <a:latin typeface="Arial Rounded MT Bold" pitchFamily="34" charset="0"/>
              </a:rPr>
              <a:t>3 And Moses and Aaron came in unto Pharaoh, and said unto him, Thus </a:t>
            </a:r>
            <a:r>
              <a:rPr lang="en-US">
                <a:latin typeface="Arial Rounded MT Bold" pitchFamily="34" charset="0"/>
              </a:rPr>
              <a:t>saith the LORD </a:t>
            </a:r>
            <a:r>
              <a:rPr lang="en-US" dirty="0">
                <a:latin typeface="Arial Rounded MT Bold" pitchFamily="34" charset="0"/>
              </a:rPr>
              <a:t>God of the Hebrews, How long wilt thou refuse to humble thyself before me? let my people go, that they may serve me.</a:t>
            </a:r>
          </a:p>
          <a:p>
            <a:endParaRPr lang="en-US" dirty="0">
              <a:latin typeface="Arial Rounded MT Bold" pitchFamily="34" charset="0"/>
            </a:endParaRPr>
          </a:p>
          <a:p>
            <a:r>
              <a:rPr lang="en-US" dirty="0">
                <a:latin typeface="Arial Rounded MT Bold" pitchFamily="34" charset="0"/>
              </a:rPr>
              <a:t>4 Else, if thou refuse to let my people go, behold, to morrow will I bring the locusts into thy coast:</a:t>
            </a:r>
          </a:p>
          <a:p>
            <a:endParaRPr lang="en-US" dirty="0">
              <a:latin typeface="Arial Rounded MT Bold" pitchFamily="34" charset="0"/>
            </a:endParaRPr>
          </a:p>
          <a:p>
            <a:r>
              <a:rPr lang="en-US" dirty="0">
                <a:solidFill>
                  <a:schemeClr val="bg1"/>
                </a:solidFill>
                <a:latin typeface="Arial Rounded MT Bold" pitchFamily="34" charset="0"/>
              </a:rPr>
              <a:t>5 And they shall cover the face of the earth, that one cannot be able to see the earth: and they shall eat the residue of that which is escaped, which </a:t>
            </a:r>
            <a:r>
              <a:rPr lang="en-US" dirty="0" err="1">
                <a:solidFill>
                  <a:schemeClr val="bg1"/>
                </a:solidFill>
                <a:latin typeface="Arial Rounded MT Bold" pitchFamily="34" charset="0"/>
              </a:rPr>
              <a:t>remaineth</a:t>
            </a:r>
            <a:r>
              <a:rPr lang="en-US" dirty="0">
                <a:solidFill>
                  <a:schemeClr val="bg1"/>
                </a:solidFill>
                <a:latin typeface="Arial Rounded MT Bold" pitchFamily="34" charset="0"/>
              </a:rPr>
              <a:t> unto you from the hail, and shall eat every tree which </a:t>
            </a:r>
            <a:r>
              <a:rPr lang="en-US" dirty="0" err="1">
                <a:solidFill>
                  <a:schemeClr val="bg1"/>
                </a:solidFill>
                <a:latin typeface="Arial Rounded MT Bold" pitchFamily="34" charset="0"/>
              </a:rPr>
              <a:t>groweth</a:t>
            </a:r>
            <a:r>
              <a:rPr lang="en-US" dirty="0">
                <a:solidFill>
                  <a:schemeClr val="bg1"/>
                </a:solidFill>
                <a:latin typeface="Arial Rounded MT Bold" pitchFamily="34" charset="0"/>
              </a:rPr>
              <a:t> for you out of the field:</a:t>
            </a:r>
          </a:p>
          <a:p>
            <a:endParaRPr lang="en-US" dirty="0">
              <a:latin typeface="Arial Rounded MT Bold" pitchFamily="34" charset="0"/>
            </a:endParaRPr>
          </a:p>
          <a:p>
            <a:r>
              <a:rPr lang="en-US" dirty="0">
                <a:latin typeface="Arial Rounded MT Bold" pitchFamily="34" charset="0"/>
              </a:rPr>
              <a:t>6 And they shall fill thy houses, and the houses of all thy servants, and the houses of all the Egyptians; which neither thy fathers, nor thy fathers' fathers have seen, since the day that they were upon the earth unto this day. And he turned himself, and went out from Pharaoh.</a:t>
            </a:r>
          </a:p>
          <a:p>
            <a:endParaRPr lang="en-US" dirty="0">
              <a:latin typeface="Arial Rounded MT Bold" pitchFamily="34" charset="0"/>
            </a:endParaRPr>
          </a:p>
          <a:p>
            <a:r>
              <a:rPr lang="en-US" dirty="0">
                <a:latin typeface="Arial Rounded MT Bold" pitchFamily="34" charset="0"/>
              </a:rPr>
              <a:t>7 And Pharaoh's servants said unto him, How long shall this man be a snare unto us? let the men go, that they may </a:t>
            </a:r>
            <a:r>
              <a:rPr lang="en-US">
                <a:latin typeface="Arial Rounded MT Bold" pitchFamily="34" charset="0"/>
              </a:rPr>
              <a:t>serve the LORD </a:t>
            </a:r>
            <a:r>
              <a:rPr lang="en-US" dirty="0">
                <a:latin typeface="Arial Rounded MT Bold" pitchFamily="34" charset="0"/>
              </a:rPr>
              <a:t>their God: </a:t>
            </a:r>
            <a:r>
              <a:rPr lang="en-US" dirty="0" err="1">
                <a:latin typeface="Arial Rounded MT Bold" pitchFamily="34" charset="0"/>
              </a:rPr>
              <a:t>knowest</a:t>
            </a:r>
            <a:r>
              <a:rPr lang="en-US" dirty="0">
                <a:latin typeface="Arial Rounded MT Bold" pitchFamily="34" charset="0"/>
              </a:rPr>
              <a:t> thou not yet that Egypt is destroyed?</a:t>
            </a:r>
          </a:p>
          <a:p>
            <a:endParaRPr lang="en-US" dirty="0">
              <a:latin typeface="Arial Rounded MT Bold" pitchFamily="34" charset="0"/>
            </a:endParaRPr>
          </a:p>
          <a:p>
            <a:r>
              <a:rPr lang="en-US" dirty="0">
                <a:latin typeface="Arial Rounded MT Bold" pitchFamily="34" charset="0"/>
              </a:rPr>
              <a:t>8 And Moses and Aaron were brought again unto Pharaoh: and he said unto them, Go, </a:t>
            </a:r>
            <a:r>
              <a:rPr lang="en-US">
                <a:latin typeface="Arial Rounded MT Bold" pitchFamily="34" charset="0"/>
              </a:rPr>
              <a:t>serve the LORD </a:t>
            </a:r>
            <a:r>
              <a:rPr lang="en-US" dirty="0">
                <a:latin typeface="Arial Rounded MT Bold" pitchFamily="34" charset="0"/>
              </a:rPr>
              <a:t>your God: but who are they that shall go?</a:t>
            </a:r>
          </a:p>
          <a:p>
            <a:endParaRPr lang="en-US" dirty="0">
              <a:latin typeface="Arial Rounded MT Bold" pitchFamily="34" charset="0"/>
            </a:endParaRPr>
          </a:p>
          <a:p>
            <a:r>
              <a:rPr lang="en-US" dirty="0">
                <a:latin typeface="Arial Rounded MT Bold" pitchFamily="34" charset="0"/>
              </a:rPr>
              <a:t>9 And Moses said, We will go with our young and with our old, with our sons and with our daughters, with our flocks and with our herds will we go; for we must hold a feast </a:t>
            </a:r>
            <a:r>
              <a:rPr lang="en-US">
                <a:latin typeface="Arial Rounded MT Bold" pitchFamily="34" charset="0"/>
              </a:rPr>
              <a:t>unto the LORD.</a:t>
            </a:r>
            <a:endParaRPr lang="en-US" dirty="0">
              <a:latin typeface="Arial Rounded MT Bold" pitchFamily="34" charset="0"/>
            </a:endParaRPr>
          </a:p>
          <a:p>
            <a:endParaRPr lang="en-US" dirty="0">
              <a:latin typeface="Arial Rounded MT Bold" pitchFamily="34" charset="0"/>
            </a:endParaRPr>
          </a:p>
          <a:p>
            <a:r>
              <a:rPr lang="en-US" dirty="0">
                <a:latin typeface="Arial Rounded MT Bold" pitchFamily="34" charset="0"/>
              </a:rPr>
              <a:t>10 And he said unto them, </a:t>
            </a:r>
            <a:r>
              <a:rPr lang="en-US">
                <a:latin typeface="Arial Rounded MT Bold" pitchFamily="34" charset="0"/>
              </a:rPr>
              <a:t>Let the LORD </a:t>
            </a:r>
            <a:r>
              <a:rPr lang="en-US" dirty="0">
                <a:latin typeface="Arial Rounded MT Bold" pitchFamily="34" charset="0"/>
              </a:rPr>
              <a:t>be so with you, as I will let you go, and your little ones: look to it; for evil is before you.</a:t>
            </a:r>
          </a:p>
          <a:p>
            <a:endParaRPr lang="en-US" dirty="0">
              <a:latin typeface="Arial Rounded MT Bold" pitchFamily="34" charset="0"/>
            </a:endParaRPr>
          </a:p>
          <a:p>
            <a:r>
              <a:rPr lang="en-US" dirty="0">
                <a:latin typeface="Arial Rounded MT Bold" pitchFamily="34" charset="0"/>
              </a:rPr>
              <a:t>11 Not so: go now ye that are men, and </a:t>
            </a:r>
            <a:r>
              <a:rPr lang="en-US">
                <a:latin typeface="Arial Rounded MT Bold" pitchFamily="34" charset="0"/>
              </a:rPr>
              <a:t>serve the LORD; </a:t>
            </a:r>
            <a:r>
              <a:rPr lang="en-US" dirty="0">
                <a:latin typeface="Arial Rounded MT Bold" pitchFamily="34" charset="0"/>
              </a:rPr>
              <a:t>for that ye did desire. And they were driven out from Pharaoh's presence.</a:t>
            </a:r>
          </a:p>
          <a:p>
            <a:endParaRPr lang="en-US" dirty="0">
              <a:latin typeface="Arial Rounded MT Bold" pitchFamily="34" charset="0"/>
            </a:endParaRPr>
          </a:p>
          <a:p>
            <a:r>
              <a:rPr lang="en-US" dirty="0">
                <a:latin typeface="Arial Rounded MT Bold" pitchFamily="34" charset="0"/>
              </a:rPr>
              <a:t>12 </a:t>
            </a:r>
            <a:r>
              <a:rPr lang="en-US">
                <a:latin typeface="Arial Rounded MT Bold" pitchFamily="34" charset="0"/>
              </a:rPr>
              <a:t>And the LORD </a:t>
            </a:r>
            <a:r>
              <a:rPr lang="en-US" dirty="0">
                <a:latin typeface="Arial Rounded MT Bold" pitchFamily="34" charset="0"/>
              </a:rPr>
              <a:t>said unto Moses, Stretch out thine hand over the land of Egypt for the locusts, that they may come up upon the land of Egypt, and eat every herb of the land, even all that the hail hath left.</a:t>
            </a:r>
          </a:p>
          <a:p>
            <a:endParaRPr lang="en-US" dirty="0">
              <a:latin typeface="Arial Rounded MT Bold" pitchFamily="34" charset="0"/>
            </a:endParaRPr>
          </a:p>
          <a:p>
            <a:r>
              <a:rPr lang="en-US" dirty="0">
                <a:latin typeface="Arial Rounded MT Bold" pitchFamily="34" charset="0"/>
              </a:rPr>
              <a:t>13 And Moses stretched forth his rod over the land of Egypt, </a:t>
            </a:r>
            <a:r>
              <a:rPr lang="en-US">
                <a:latin typeface="Arial Rounded MT Bold" pitchFamily="34" charset="0"/>
              </a:rPr>
              <a:t>and the LORD </a:t>
            </a:r>
            <a:r>
              <a:rPr lang="en-US" dirty="0">
                <a:latin typeface="Arial Rounded MT Bold" pitchFamily="34" charset="0"/>
              </a:rPr>
              <a:t>brought an east wind upon the land all that day, and all that night; and when it was morning, the east wind brought the locusts.</a:t>
            </a:r>
          </a:p>
          <a:p>
            <a:endParaRPr lang="en-US" dirty="0">
              <a:latin typeface="Arial Rounded MT Bold" pitchFamily="34" charset="0"/>
            </a:endParaRPr>
          </a:p>
          <a:p>
            <a:r>
              <a:rPr lang="en-US" dirty="0">
                <a:latin typeface="Arial Rounded MT Bold" pitchFamily="34" charset="0"/>
              </a:rPr>
              <a:t>14 And the locusts went up over all the land of Egypt, and rested in all the coasts of Egypt: very grievous were they; before them there were no such locusts as they, neither after them shall be such.</a:t>
            </a:r>
          </a:p>
          <a:p>
            <a:r>
              <a:rPr lang="en-US" dirty="0">
                <a:latin typeface="Arial Rounded MT Bold" pitchFamily="34" charset="0"/>
              </a:rPr>
              <a:t>KJV</a:t>
            </a:r>
          </a:p>
        </p:txBody>
      </p:sp>
      <p:sp>
        <p:nvSpPr>
          <p:cNvPr id="8" name="Rectangle 7"/>
          <p:cNvSpPr/>
          <p:nvPr/>
        </p:nvSpPr>
        <p:spPr>
          <a:xfrm>
            <a:off x="761266" y="1136630"/>
            <a:ext cx="10835640" cy="4062651"/>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chemeClr val="bg1"/>
                </a:solidFill>
                <a:effectLst>
                  <a:glow rad="127000">
                    <a:srgbClr val="512020"/>
                  </a:glow>
                </a:effectLst>
                <a:latin typeface="Arial Rounded MT Bold" pitchFamily="34" charset="0"/>
              </a:rPr>
              <a:t>5  And they shall cover the face of the earth, that one cannot be able to see the earth: and they shall eat the residue of that which is escaped, which </a:t>
            </a:r>
            <a:r>
              <a:rPr lang="en-US" sz="4000" dirty="0" err="1">
                <a:solidFill>
                  <a:schemeClr val="bg1"/>
                </a:solidFill>
                <a:effectLst>
                  <a:glow rad="127000">
                    <a:srgbClr val="512020"/>
                  </a:glow>
                </a:effectLst>
                <a:latin typeface="Arial Rounded MT Bold" pitchFamily="34" charset="0"/>
              </a:rPr>
              <a:t>remaineth</a:t>
            </a:r>
            <a:r>
              <a:rPr lang="en-US" sz="4000" dirty="0">
                <a:solidFill>
                  <a:schemeClr val="bg1"/>
                </a:solidFill>
                <a:effectLst>
                  <a:glow rad="127000">
                    <a:srgbClr val="512020"/>
                  </a:glow>
                </a:effectLst>
                <a:latin typeface="Arial Rounded MT Bold" pitchFamily="34" charset="0"/>
              </a:rPr>
              <a:t> unto you from the hail, and shall eat every tree which </a:t>
            </a:r>
            <a:r>
              <a:rPr lang="en-US" sz="4000" dirty="0" err="1">
                <a:solidFill>
                  <a:schemeClr val="bg1"/>
                </a:solidFill>
                <a:effectLst>
                  <a:glow rad="127000">
                    <a:srgbClr val="512020"/>
                  </a:glow>
                </a:effectLst>
                <a:latin typeface="Arial Rounded MT Bold" pitchFamily="34" charset="0"/>
              </a:rPr>
              <a:t>groweth</a:t>
            </a:r>
            <a:r>
              <a:rPr lang="en-US" sz="4000" dirty="0">
                <a:solidFill>
                  <a:schemeClr val="bg1"/>
                </a:solidFill>
                <a:effectLst>
                  <a:glow rad="127000">
                    <a:srgbClr val="512020"/>
                  </a:glow>
                </a:effectLst>
                <a:latin typeface="Arial Rounded MT Bold" pitchFamily="34" charset="0"/>
              </a:rPr>
              <a:t> for you out of the field:</a:t>
            </a:r>
          </a:p>
        </p:txBody>
      </p:sp>
      <p:sp>
        <p:nvSpPr>
          <p:cNvPr id="9" name="Rectangle 8"/>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1973744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CD442C-E601-4480-BE38-92C17793AADF}"/>
              </a:ext>
            </a:extLst>
          </p:cNvPr>
          <p:cNvSpPr>
            <a:spLocks noGrp="1"/>
          </p:cNvSpPr>
          <p:nvPr>
            <p:ph type="sldNum" sz="quarter" idx="12"/>
          </p:nvPr>
        </p:nvSpPr>
        <p:spPr>
          <a:xfrm>
            <a:off x="9357049" y="6412334"/>
            <a:ext cx="2743200" cy="365125"/>
          </a:xfrm>
        </p:spPr>
        <p:txBody>
          <a:bodyPr vert="horz" lIns="91440" tIns="45720" rIns="91440" bIns="45720" rtlCol="0" anchor="ctr">
            <a:normAutofit/>
          </a:bodyPr>
          <a:lstStyle/>
          <a:p>
            <a:pPr>
              <a:spcAft>
                <a:spcPts val="600"/>
              </a:spcAft>
            </a:pPr>
            <a:fld id="{8E591227-F9EB-4B2B-9432-842143BA1678}" type="slidenum">
              <a:rPr lang="en-US">
                <a:solidFill>
                  <a:srgbClr val="FFFFFF"/>
                </a:solidFill>
              </a:rPr>
              <a:pPr>
                <a:spcAft>
                  <a:spcPts val="600"/>
                </a:spcAft>
              </a:pPr>
              <a:t>53</a:t>
            </a:fld>
            <a:endParaRPr lang="en-US" dirty="0">
              <a:solidFill>
                <a:srgbClr val="FFFFFF"/>
              </a:solidFill>
            </a:endParaRPr>
          </a:p>
        </p:txBody>
      </p:sp>
      <p:sp>
        <p:nvSpPr>
          <p:cNvPr id="8" name="Rectangle 7"/>
          <p:cNvSpPr/>
          <p:nvPr/>
        </p:nvSpPr>
        <p:spPr>
          <a:xfrm>
            <a:off x="640080" y="1136630"/>
            <a:ext cx="10835640" cy="4401205"/>
          </a:xfrm>
          <a:prstGeom prst="rect">
            <a:avLst/>
          </a:prstGeom>
        </p:spPr>
        <p:txBody>
          <a:bodyPr wrap="square">
            <a:spAutoFit/>
            <a:scene3d>
              <a:camera prst="orthographicFront"/>
              <a:lightRig rig="threePt" dir="t"/>
            </a:scene3d>
            <a:sp3d extrusionH="57150">
              <a:bevelT w="38100" h="38100"/>
            </a:sp3d>
          </a:bodyPr>
          <a:lstStyle/>
          <a:p>
            <a:r>
              <a:rPr lang="en-US" sz="4000" dirty="0">
                <a:solidFill>
                  <a:schemeClr val="bg1"/>
                </a:solidFill>
                <a:effectLst>
                  <a:glow rad="127000">
                    <a:srgbClr val="512020"/>
                  </a:glow>
                </a:effectLst>
                <a:latin typeface="Arial Rounded MT Bold" pitchFamily="34" charset="0"/>
              </a:rPr>
              <a:t>6  And they shall fill thy houses, and the houses of all thy servants, and the houses of all the Egyptians; which neither thy fathers, nor thy fathers' fathers have seen, since the day that they were upon the earth unto this day.  And he turned himself, and went out from Pharaoh.</a:t>
            </a:r>
          </a:p>
        </p:txBody>
      </p:sp>
      <p:sp>
        <p:nvSpPr>
          <p:cNvPr id="9" name="Rectangle 8"/>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4011850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866922" y="797313"/>
            <a:ext cx="7851171" cy="4678204"/>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chemeClr val="tx1">
                    <a:lumMod val="75000"/>
                    <a:lumOff val="25000"/>
                  </a:schemeClr>
                </a:solidFill>
                <a:latin typeface="Arial Rounded MT Bold" pitchFamily="34" charset="0"/>
              </a:rPr>
              <a:t>7  And Pharaoh's servants said unto him, How long shall this man be a snare unto us?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let the men go, that they may serve Yahuah their Elohim: </a:t>
            </a:r>
            <a:r>
              <a:rPr lang="en-US" sz="4000" dirty="0" err="1">
                <a:solidFill>
                  <a:schemeClr val="tx1">
                    <a:lumMod val="75000"/>
                    <a:lumOff val="25000"/>
                  </a:schemeClr>
                </a:solidFill>
                <a:latin typeface="Arial Rounded MT Bold" pitchFamily="34" charset="0"/>
              </a:rPr>
              <a:t>knowest</a:t>
            </a:r>
            <a:r>
              <a:rPr lang="en-US" sz="4000" dirty="0">
                <a:solidFill>
                  <a:schemeClr val="tx1">
                    <a:lumMod val="75000"/>
                    <a:lumOff val="25000"/>
                  </a:schemeClr>
                </a:solidFill>
                <a:latin typeface="Arial Rounded MT Bold" pitchFamily="34" charset="0"/>
              </a:rPr>
              <a:t> thou not yet that Egypt is destroyed?</a:t>
            </a:r>
          </a:p>
        </p:txBody>
      </p:sp>
      <p:sp>
        <p:nvSpPr>
          <p:cNvPr id="9" name="Rectangle 8"/>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w="3175">
                  <a:solidFill>
                    <a:srgbClr val="512020"/>
                  </a:solidFill>
                </a:ln>
                <a:solidFill>
                  <a:schemeClr val="accent3"/>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572484"/>
            <a:ext cx="2844800" cy="184666"/>
          </a:xfrm>
        </p:spPr>
        <p:txBody>
          <a:bodyPr/>
          <a:lstStyle/>
          <a:p>
            <a:fld id="{FD99AA8B-2E7A-4BBC-8FDE-CA7CF71DD330}" type="slidenum">
              <a:rPr lang="en-US" sz="1200" b="1" smtClean="0">
                <a:solidFill>
                  <a:schemeClr val="tx1"/>
                </a:solidFill>
              </a:rPr>
              <a:t>54</a:t>
            </a:fld>
            <a:endParaRPr lang="en-US" b="1" dirty="0">
              <a:solidFill>
                <a:schemeClr val="tx1"/>
              </a:solidFill>
            </a:endParaRPr>
          </a:p>
        </p:txBody>
      </p:sp>
    </p:spTree>
    <p:extLst>
      <p:ext uri="{BB962C8B-B14F-4D97-AF65-F5344CB8AC3E}">
        <p14:creationId xmlns:p14="http://schemas.microsoft.com/office/powerpoint/2010/main" val="4279130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DA1A61-D895-4C1E-8BFF-0D4E10E78082}"/>
              </a:ext>
            </a:extLst>
          </p:cNvPr>
          <p:cNvSpPr>
            <a:spLocks noGrp="1"/>
          </p:cNvSpPr>
          <p:nvPr>
            <p:ph type="sldNum" sz="quarter" idx="12"/>
          </p:nvPr>
        </p:nvSpPr>
        <p:spPr>
          <a:xfrm>
            <a:off x="9375710" y="6421664"/>
            <a:ext cx="2743200" cy="365125"/>
          </a:xfrm>
        </p:spPr>
        <p:txBody>
          <a:bodyPr vert="horz" lIns="91440" tIns="45720" rIns="91440" bIns="45720" rtlCol="0" anchor="ctr">
            <a:normAutofit/>
          </a:bodyPr>
          <a:lstStyle/>
          <a:p>
            <a:pPr>
              <a:spcAft>
                <a:spcPts val="600"/>
              </a:spcAft>
            </a:pPr>
            <a:fld id="{8E591227-F9EB-4B2B-9432-842143BA1678}" type="slidenum">
              <a:rPr lang="en-US">
                <a:solidFill>
                  <a:srgbClr val="FFFFFF"/>
                </a:solidFill>
              </a:rPr>
              <a:pPr>
                <a:spcAft>
                  <a:spcPts val="600"/>
                </a:spcAft>
              </a:pPr>
              <a:t>55</a:t>
            </a:fld>
            <a:endParaRPr lang="en-US" dirty="0">
              <a:solidFill>
                <a:srgbClr val="FFFFFF"/>
              </a:solidFill>
            </a:endParaRPr>
          </a:p>
        </p:txBody>
      </p:sp>
      <p:sp>
        <p:nvSpPr>
          <p:cNvPr id="8" name="Rectangle 7"/>
          <p:cNvSpPr/>
          <p:nvPr/>
        </p:nvSpPr>
        <p:spPr>
          <a:xfrm>
            <a:off x="822960" y="938510"/>
            <a:ext cx="10835640" cy="2831544"/>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r>
              <a:rPr lang="en-US" sz="4000" dirty="0">
                <a:solidFill>
                  <a:schemeClr val="bg1"/>
                </a:solidFill>
                <a:effectLst>
                  <a:glow rad="127000">
                    <a:srgbClr val="512020"/>
                  </a:glow>
                </a:effectLst>
                <a:latin typeface="Arial Rounded MT Bold" pitchFamily="34" charset="0"/>
              </a:rPr>
              <a:t>8  And Moses and Aaron were brought again unto Pharaoh: and he said unto them, Go, serve Yahuah your Elohim: but who are they that shall go?</a:t>
            </a:r>
          </a:p>
        </p:txBody>
      </p:sp>
      <p:sp>
        <p:nvSpPr>
          <p:cNvPr id="9" name="Rectangle 8"/>
          <p:cNvSpPr/>
          <p:nvPr/>
        </p:nvSpPr>
        <p:spPr>
          <a:xfrm>
            <a:off x="885998" y="28950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824715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874520" y="336530"/>
            <a:ext cx="1008126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chemeClr val="accent2">
                    <a:lumMod val="20000"/>
                    <a:lumOff val="80000"/>
                  </a:schemeClr>
                </a:solidFill>
                <a:effectLst>
                  <a:glow rad="127000">
                    <a:srgbClr val="512020"/>
                  </a:glow>
                </a:effectLst>
                <a:latin typeface="Arial Rounded MT Bold" pitchFamily="34" charset="0"/>
              </a:rPr>
              <a:t>9  And Moses said, We will go with our young and with our old, with our sons and with our daughters, with our flocks and with our herds will we go; for we must hold a feast unto Yahuah.</a:t>
            </a:r>
          </a:p>
        </p:txBody>
      </p:sp>
      <p:sp>
        <p:nvSpPr>
          <p:cNvPr id="9" name="Rectangle 8"/>
          <p:cNvSpPr/>
          <p:nvPr/>
        </p:nvSpPr>
        <p:spPr>
          <a:xfrm>
            <a:off x="456882" y="541014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txBox="1">
            <a:spLocks/>
          </p:cNvSpPr>
          <p:nvPr/>
        </p:nvSpPr>
        <p:spPr>
          <a:xfrm>
            <a:off x="9271000" y="6572484"/>
            <a:ext cx="2844800" cy="184666"/>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bg1"/>
                </a:solidFill>
              </a:rPr>
              <a:pPr/>
              <a:t>56</a:t>
            </a:fld>
            <a:endParaRPr lang="en-US" dirty="0">
              <a:solidFill>
                <a:schemeClr val="bg1"/>
              </a:solidFill>
            </a:endParaRPr>
          </a:p>
        </p:txBody>
      </p:sp>
    </p:spTree>
    <p:extLst>
      <p:ext uri="{BB962C8B-B14F-4D97-AF65-F5344CB8AC3E}">
        <p14:creationId xmlns:p14="http://schemas.microsoft.com/office/powerpoint/2010/main" val="69344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84320" y="1045190"/>
            <a:ext cx="7543800" cy="3170099"/>
          </a:xfrm>
          <a:prstGeom prst="rect">
            <a:avLst/>
          </a:prstGeom>
        </p:spPr>
        <p:txBody>
          <a:bodyPr wrap="square">
            <a:spAutoFit/>
            <a:scene3d>
              <a:camera prst="orthographicFront"/>
              <a:lightRig rig="threePt" dir="t"/>
            </a:scene3d>
            <a:sp3d extrusionH="57150">
              <a:bevelT w="38100" h="38100"/>
            </a:sp3d>
          </a:bodyPr>
          <a:lstStyle/>
          <a:p>
            <a:r>
              <a:rPr lang="en-US" sz="4000" dirty="0">
                <a:solidFill>
                  <a:schemeClr val="tx1">
                    <a:lumMod val="75000"/>
                    <a:lumOff val="25000"/>
                  </a:schemeClr>
                </a:solidFill>
                <a:latin typeface="Arial Rounded MT Bold" pitchFamily="34" charset="0"/>
              </a:rPr>
              <a:t>10  And he said unto them, Let Yahuah be so with you,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as I will let you go, and your little ones: look to it; for evil </a:t>
            </a:r>
            <a:br>
              <a:rPr lang="en-US" sz="4000" dirty="0">
                <a:solidFill>
                  <a:schemeClr val="tx1">
                    <a:lumMod val="75000"/>
                    <a:lumOff val="25000"/>
                  </a:schemeClr>
                </a:solidFill>
                <a:latin typeface="Arial Rounded MT Bold" pitchFamily="34" charset="0"/>
              </a:rPr>
            </a:br>
            <a:r>
              <a:rPr lang="en-US" sz="4000" dirty="0">
                <a:solidFill>
                  <a:schemeClr val="tx1">
                    <a:lumMod val="75000"/>
                    <a:lumOff val="25000"/>
                  </a:schemeClr>
                </a:solidFill>
                <a:latin typeface="Arial Rounded MT Bold" pitchFamily="34" charset="0"/>
              </a:rPr>
              <a:t>is before you.</a:t>
            </a:r>
          </a:p>
        </p:txBody>
      </p:sp>
      <p:sp>
        <p:nvSpPr>
          <p:cNvPr id="10" name="Rectangle 9"/>
          <p:cNvSpPr/>
          <p:nvPr/>
        </p:nvSpPr>
        <p:spPr>
          <a:xfrm>
            <a:off x="504998" y="30474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
        <p:nvSpPr>
          <p:cNvPr id="5"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mtClean="0">
                <a:solidFill>
                  <a:schemeClr val="tx1"/>
                </a:solidFill>
              </a:rPr>
              <a:pPr/>
              <a:t>57</a:t>
            </a:fld>
            <a:endParaRPr lang="en-US" dirty="0">
              <a:solidFill>
                <a:schemeClr val="tx1"/>
              </a:solidFill>
            </a:endParaRPr>
          </a:p>
        </p:txBody>
      </p:sp>
    </p:spTree>
    <p:extLst>
      <p:ext uri="{BB962C8B-B14F-4D97-AF65-F5344CB8AC3E}">
        <p14:creationId xmlns:p14="http://schemas.microsoft.com/office/powerpoint/2010/main" val="2113639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720B69-CB8E-41E4-80F6-78BAFDC2BD81}"/>
              </a:ext>
            </a:extLst>
          </p:cNvPr>
          <p:cNvSpPr>
            <a:spLocks noGrp="1"/>
          </p:cNvSpPr>
          <p:nvPr>
            <p:ph type="sldNum" sz="quarter" idx="12"/>
          </p:nvPr>
        </p:nvSpPr>
        <p:spPr>
          <a:xfrm>
            <a:off x="9375710" y="6412333"/>
            <a:ext cx="2743200" cy="365125"/>
          </a:xfrm>
        </p:spPr>
        <p:txBody>
          <a:bodyPr>
            <a:normAutofit/>
          </a:bodyPr>
          <a:lstStyle/>
          <a:p>
            <a:pPr>
              <a:spcAft>
                <a:spcPts val="600"/>
              </a:spcAft>
            </a:pPr>
            <a:fld id="{8E591227-F9EB-4B2B-9432-842143BA1678}" type="slidenum">
              <a:rPr lang="en-US">
                <a:solidFill>
                  <a:srgbClr val="FFFFFF"/>
                </a:solidFill>
              </a:rPr>
              <a:pPr>
                <a:spcAft>
                  <a:spcPts val="600"/>
                </a:spcAft>
              </a:pPr>
              <a:t>58</a:t>
            </a:fld>
            <a:endParaRPr lang="en-US" dirty="0">
              <a:solidFill>
                <a:srgbClr val="FFFFFF"/>
              </a:solidFill>
            </a:endParaRPr>
          </a:p>
        </p:txBody>
      </p:sp>
      <p:sp>
        <p:nvSpPr>
          <p:cNvPr id="9" name="Rectangle 8"/>
          <p:cNvSpPr/>
          <p:nvPr/>
        </p:nvSpPr>
        <p:spPr>
          <a:xfrm>
            <a:off x="624840" y="3300710"/>
            <a:ext cx="11186160" cy="2800767"/>
          </a:xfrm>
          <a:prstGeom prst="rect">
            <a:avLst/>
          </a:prstGeom>
        </p:spPr>
        <p:txBody>
          <a:bodyPr wrap="square">
            <a:spAutoFit/>
            <a:scene3d>
              <a:camera prst="orthographicFront"/>
              <a:lightRig rig="threePt" dir="t"/>
            </a:scene3d>
            <a:sp3d extrusionH="57150">
              <a:bevelT w="38100" h="38100"/>
            </a:sp3d>
          </a:bodyPr>
          <a:lstStyle/>
          <a:p>
            <a:r>
              <a:rPr lang="en-US" sz="4400" dirty="0">
                <a:effectLst>
                  <a:glow rad="127000">
                    <a:srgbClr val="512020"/>
                  </a:glow>
                </a:effectLst>
                <a:latin typeface="Arial Rounded MT Bold" pitchFamily="34" charset="0"/>
              </a:rPr>
              <a:t>11  Not so: go now ye that are men, </a:t>
            </a:r>
            <a:br>
              <a:rPr lang="en-US" sz="4400" dirty="0">
                <a:effectLst>
                  <a:glow rad="127000">
                    <a:srgbClr val="512020"/>
                  </a:glow>
                </a:effectLst>
                <a:latin typeface="Arial Rounded MT Bold" pitchFamily="34" charset="0"/>
              </a:rPr>
            </a:br>
            <a:r>
              <a:rPr lang="en-US" sz="4400" dirty="0">
                <a:effectLst>
                  <a:glow rad="127000">
                    <a:srgbClr val="512020"/>
                  </a:glow>
                </a:effectLst>
                <a:latin typeface="Arial Rounded MT Bold" pitchFamily="34" charset="0"/>
              </a:rPr>
              <a:t>and serve Yahuah; for that ye did desire. </a:t>
            </a:r>
            <a:br>
              <a:rPr lang="en-US" sz="4400" dirty="0">
                <a:effectLst>
                  <a:glow rad="127000">
                    <a:srgbClr val="512020"/>
                  </a:glow>
                </a:effectLst>
                <a:latin typeface="Arial Rounded MT Bold" pitchFamily="34" charset="0"/>
              </a:rPr>
            </a:br>
            <a:r>
              <a:rPr lang="en-US" sz="4400" dirty="0">
                <a:effectLst>
                  <a:glow rad="127000">
                    <a:srgbClr val="512020"/>
                  </a:glow>
                </a:effectLst>
                <a:latin typeface="Arial Rounded MT Bold" pitchFamily="34" charset="0"/>
              </a:rPr>
              <a:t>And they were driven out from Pharaoh's presence.</a:t>
            </a:r>
          </a:p>
        </p:txBody>
      </p:sp>
      <p:sp>
        <p:nvSpPr>
          <p:cNvPr id="10" name="Rectangle 9"/>
          <p:cNvSpPr/>
          <p:nvPr/>
        </p:nvSpPr>
        <p:spPr>
          <a:xfrm>
            <a:off x="885998" y="12186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1095590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D60589-51B8-4E4A-BA8C-64E93B6801C3}"/>
              </a:ext>
            </a:extLst>
          </p:cNvPr>
          <p:cNvSpPr>
            <a:spLocks noGrp="1"/>
          </p:cNvSpPr>
          <p:nvPr>
            <p:ph type="sldNum" sz="quarter" idx="12"/>
          </p:nvPr>
        </p:nvSpPr>
        <p:spPr>
          <a:xfrm>
            <a:off x="9375711" y="6412334"/>
            <a:ext cx="2743200" cy="365125"/>
          </a:xfrm>
        </p:spPr>
        <p:txBody>
          <a:bodyPr>
            <a:normAutofit/>
          </a:bodyPr>
          <a:lstStyle/>
          <a:p>
            <a:pPr>
              <a:spcAft>
                <a:spcPts val="600"/>
              </a:spcAft>
            </a:pPr>
            <a:fld id="{8E591227-F9EB-4B2B-9432-842143BA1678}" type="slidenum">
              <a:rPr lang="en-US">
                <a:solidFill>
                  <a:srgbClr val="FFFFFF"/>
                </a:solidFill>
              </a:rPr>
              <a:pPr>
                <a:spcAft>
                  <a:spcPts val="600"/>
                </a:spcAft>
              </a:pPr>
              <a:t>59</a:t>
            </a:fld>
            <a:endParaRPr lang="en-US" dirty="0">
              <a:solidFill>
                <a:srgbClr val="FFFFFF"/>
              </a:solidFill>
            </a:endParaRPr>
          </a:p>
        </p:txBody>
      </p:sp>
      <p:sp>
        <p:nvSpPr>
          <p:cNvPr id="8" name="Rectangle 7"/>
          <p:cNvSpPr/>
          <p:nvPr/>
        </p:nvSpPr>
        <p:spPr>
          <a:xfrm>
            <a:off x="640080" y="450830"/>
            <a:ext cx="10835640" cy="4401205"/>
          </a:xfrm>
          <a:prstGeom prst="rect">
            <a:avLst/>
          </a:prstGeom>
        </p:spPr>
        <p:txBody>
          <a:bodyPr wrap="square">
            <a:spAutoFit/>
            <a:scene3d>
              <a:camera prst="orthographicFront"/>
              <a:lightRig rig="threePt" dir="t"/>
            </a:scene3d>
            <a:sp3d extrusionH="57150">
              <a:bevelT w="38100" h="38100"/>
            </a:sp3d>
          </a:bodyPr>
          <a:lstStyle/>
          <a:p>
            <a:r>
              <a:rPr lang="en-US" sz="4000" dirty="0">
                <a:effectLst>
                  <a:glow rad="127000">
                    <a:srgbClr val="512020"/>
                  </a:glow>
                </a:effectLst>
                <a:latin typeface="Arial Rounded MT Bold" pitchFamily="34" charset="0"/>
              </a:rPr>
              <a:t>12  And Yahuah said unto Moses, Stretch out thine hand over the land of Egypt for the locusts, that they may come up upon the land of Egypt, and eat every herb of </a:t>
            </a:r>
            <a:br>
              <a:rPr lang="en-US" sz="4000" dirty="0">
                <a:effectLst>
                  <a:glow rad="127000">
                    <a:srgbClr val="512020"/>
                  </a:glow>
                </a:effectLst>
                <a:latin typeface="Arial Rounded MT Bold" pitchFamily="34" charset="0"/>
              </a:rPr>
            </a:br>
            <a:r>
              <a:rPr lang="en-US" sz="4000" dirty="0">
                <a:effectLst>
                  <a:glow rad="127000">
                    <a:srgbClr val="512020"/>
                  </a:glow>
                </a:effectLst>
                <a:latin typeface="Arial Rounded MT Bold" pitchFamily="34" charset="0"/>
              </a:rPr>
              <a:t>the land, even all that the hail hath left.</a:t>
            </a:r>
            <a:br>
              <a:rPr lang="en-US" sz="4000" dirty="0">
                <a:effectLst>
                  <a:glow rad="127000">
                    <a:srgbClr val="512020"/>
                  </a:glow>
                </a:effectLst>
                <a:latin typeface="Arial Rounded MT Bold" pitchFamily="34" charset="0"/>
              </a:rPr>
            </a:br>
            <a:br>
              <a:rPr lang="en-US" sz="4000" dirty="0">
                <a:effectLst>
                  <a:glow rad="127000">
                    <a:srgbClr val="512020"/>
                  </a:glow>
                </a:effectLst>
                <a:latin typeface="Arial Rounded MT Bold" pitchFamily="34" charset="0"/>
              </a:rPr>
            </a:br>
            <a:r>
              <a:rPr lang="en-US" sz="4000" dirty="0">
                <a:effectLst>
                  <a:glow rad="127000">
                    <a:srgbClr val="512020"/>
                  </a:glow>
                </a:effectLst>
                <a:latin typeface="Arial Rounded MT Bold" pitchFamily="34" charset="0"/>
              </a:rPr>
              <a:t>         (Notice what happens next!)</a:t>
            </a:r>
          </a:p>
        </p:txBody>
      </p:sp>
      <p:sp>
        <p:nvSpPr>
          <p:cNvPr id="9" name="Rectangle 8"/>
          <p:cNvSpPr/>
          <p:nvPr/>
        </p:nvSpPr>
        <p:spPr>
          <a:xfrm>
            <a:off x="3004358" y="559302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1910656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232" y="-47729"/>
            <a:ext cx="12208232" cy="88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101600" y="738416"/>
            <a:ext cx="12395200" cy="150585"/>
          </a:xfrm>
          <a:prstGeom prst="rect">
            <a:avLst/>
          </a:prstGeom>
          <a:gradFill>
            <a:gsLst>
              <a:gs pos="53350">
                <a:schemeClr val="bg1">
                  <a:lumMod val="50000"/>
                </a:schemeClr>
              </a:gs>
              <a:gs pos="0">
                <a:schemeClr val="tx1">
                  <a:lumMod val="65000"/>
                  <a:lumOff val="35000"/>
                </a:schemeClr>
              </a:gs>
              <a:gs pos="100000">
                <a:schemeClr val="tx1">
                  <a:lumMod val="75000"/>
                  <a:lumOff val="25000"/>
                </a:schemeClr>
              </a:gs>
            </a:gsLst>
            <a:lin ang="0" scaled="0"/>
          </a:gradFill>
          <a:ln w="9525">
            <a:solidFill>
              <a:schemeClr val="bg1">
                <a:lumMod val="9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10908632" y="-62180"/>
            <a:ext cx="1056555" cy="2019317"/>
            <a:chOff x="6934200" y="171450"/>
            <a:chExt cx="2433271" cy="514350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200" y="171450"/>
              <a:ext cx="2433271" cy="5143500"/>
            </a:xfrm>
            <a:prstGeom prst="rect">
              <a:avLst/>
            </a:prstGeom>
          </p:spPr>
        </p:pic>
        <p:sp>
          <p:nvSpPr>
            <p:cNvPr id="8" name="Freeform 5"/>
            <p:cNvSpPr>
              <a:spLocks/>
            </p:cNvSpPr>
            <p:nvPr/>
          </p:nvSpPr>
          <p:spPr bwMode="auto">
            <a:xfrm>
              <a:off x="7260771" y="707571"/>
              <a:ext cx="1393372" cy="3918858"/>
            </a:xfrm>
            <a:custGeom>
              <a:avLst/>
              <a:gdLst>
                <a:gd name="T0" fmla="*/ 184 w 560"/>
                <a:gd name="T1" fmla="*/ 1592 h 1592"/>
                <a:gd name="T2" fmla="*/ 168 w 560"/>
                <a:gd name="T3" fmla="*/ 1592 h 1592"/>
                <a:gd name="T4" fmla="*/ 86 w 560"/>
                <a:gd name="T5" fmla="*/ 1539 h 1592"/>
                <a:gd name="T6" fmla="*/ 69 w 560"/>
                <a:gd name="T7" fmla="*/ 1517 h 1592"/>
                <a:gd name="T8" fmla="*/ 10 w 560"/>
                <a:gd name="T9" fmla="*/ 1375 h 1592"/>
                <a:gd name="T10" fmla="*/ 0 w 560"/>
                <a:gd name="T11" fmla="*/ 1324 h 1592"/>
                <a:gd name="T12" fmla="*/ 0 w 560"/>
                <a:gd name="T13" fmla="*/ 196 h 1592"/>
                <a:gd name="T14" fmla="*/ 8 w 560"/>
                <a:gd name="T15" fmla="*/ 175 h 1592"/>
                <a:gd name="T16" fmla="*/ 122 w 560"/>
                <a:gd name="T17" fmla="*/ 13 h 1592"/>
                <a:gd name="T18" fmla="*/ 149 w 560"/>
                <a:gd name="T19" fmla="*/ 5 h 1592"/>
                <a:gd name="T20" fmla="*/ 188 w 560"/>
                <a:gd name="T21" fmla="*/ 0 h 1592"/>
                <a:gd name="T22" fmla="*/ 204 w 560"/>
                <a:gd name="T23" fmla="*/ 0 h 1592"/>
                <a:gd name="T24" fmla="*/ 231 w 560"/>
                <a:gd name="T25" fmla="*/ 8 h 1592"/>
                <a:gd name="T26" fmla="*/ 437 w 560"/>
                <a:gd name="T27" fmla="*/ 27 h 1592"/>
                <a:gd name="T28" fmla="*/ 519 w 560"/>
                <a:gd name="T29" fmla="*/ 15 h 1592"/>
                <a:gd name="T30" fmla="*/ 555 w 560"/>
                <a:gd name="T31" fmla="*/ 39 h 1592"/>
                <a:gd name="T32" fmla="*/ 560 w 560"/>
                <a:gd name="T33" fmla="*/ 92 h 1592"/>
                <a:gd name="T34" fmla="*/ 560 w 560"/>
                <a:gd name="T35" fmla="*/ 1041 h 1592"/>
                <a:gd name="T36" fmla="*/ 556 w 560"/>
                <a:gd name="T37" fmla="*/ 1325 h 1592"/>
                <a:gd name="T38" fmla="*/ 551 w 560"/>
                <a:gd name="T39" fmla="*/ 1370 h 1592"/>
                <a:gd name="T40" fmla="*/ 523 w 560"/>
                <a:gd name="T41" fmla="*/ 1423 h 1592"/>
                <a:gd name="T42" fmla="*/ 391 w 560"/>
                <a:gd name="T43" fmla="*/ 1509 h 1592"/>
                <a:gd name="T44" fmla="*/ 200 w 560"/>
                <a:gd name="T45" fmla="*/ 1581 h 1592"/>
                <a:gd name="T46" fmla="*/ 184 w 560"/>
                <a:gd name="T47" fmla="*/ 1592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0" h="1592">
                  <a:moveTo>
                    <a:pt x="184" y="1592"/>
                  </a:moveTo>
                  <a:cubicBezTo>
                    <a:pt x="178" y="1592"/>
                    <a:pt x="173" y="1592"/>
                    <a:pt x="168" y="1592"/>
                  </a:cubicBezTo>
                  <a:cubicBezTo>
                    <a:pt x="129" y="1592"/>
                    <a:pt x="109" y="1563"/>
                    <a:pt x="86" y="1539"/>
                  </a:cubicBezTo>
                  <a:cubicBezTo>
                    <a:pt x="80" y="1532"/>
                    <a:pt x="75" y="1524"/>
                    <a:pt x="69" y="1517"/>
                  </a:cubicBezTo>
                  <a:cubicBezTo>
                    <a:pt x="36" y="1475"/>
                    <a:pt x="16" y="1428"/>
                    <a:pt x="10" y="1375"/>
                  </a:cubicBezTo>
                  <a:cubicBezTo>
                    <a:pt x="8" y="1357"/>
                    <a:pt x="3" y="1341"/>
                    <a:pt x="0" y="1324"/>
                  </a:cubicBezTo>
                  <a:cubicBezTo>
                    <a:pt x="0" y="948"/>
                    <a:pt x="0" y="572"/>
                    <a:pt x="0" y="196"/>
                  </a:cubicBezTo>
                  <a:cubicBezTo>
                    <a:pt x="2" y="189"/>
                    <a:pt x="5" y="182"/>
                    <a:pt x="8" y="175"/>
                  </a:cubicBezTo>
                  <a:cubicBezTo>
                    <a:pt x="34" y="113"/>
                    <a:pt x="75" y="60"/>
                    <a:pt x="122" y="13"/>
                  </a:cubicBezTo>
                  <a:cubicBezTo>
                    <a:pt x="128" y="7"/>
                    <a:pt x="140" y="6"/>
                    <a:pt x="149" y="5"/>
                  </a:cubicBezTo>
                  <a:cubicBezTo>
                    <a:pt x="162" y="2"/>
                    <a:pt x="175" y="1"/>
                    <a:pt x="188" y="0"/>
                  </a:cubicBezTo>
                  <a:cubicBezTo>
                    <a:pt x="193" y="0"/>
                    <a:pt x="198" y="0"/>
                    <a:pt x="204" y="0"/>
                  </a:cubicBezTo>
                  <a:cubicBezTo>
                    <a:pt x="213" y="3"/>
                    <a:pt x="222" y="5"/>
                    <a:pt x="231" y="8"/>
                  </a:cubicBezTo>
                  <a:cubicBezTo>
                    <a:pt x="299" y="30"/>
                    <a:pt x="367" y="38"/>
                    <a:pt x="437" y="27"/>
                  </a:cubicBezTo>
                  <a:cubicBezTo>
                    <a:pt x="465" y="23"/>
                    <a:pt x="492" y="19"/>
                    <a:pt x="519" y="15"/>
                  </a:cubicBezTo>
                  <a:cubicBezTo>
                    <a:pt x="541" y="12"/>
                    <a:pt x="553" y="19"/>
                    <a:pt x="555" y="39"/>
                  </a:cubicBezTo>
                  <a:cubicBezTo>
                    <a:pt x="558" y="56"/>
                    <a:pt x="560" y="74"/>
                    <a:pt x="560" y="92"/>
                  </a:cubicBezTo>
                  <a:cubicBezTo>
                    <a:pt x="560" y="408"/>
                    <a:pt x="560" y="725"/>
                    <a:pt x="560" y="1041"/>
                  </a:cubicBezTo>
                  <a:cubicBezTo>
                    <a:pt x="559" y="1136"/>
                    <a:pt x="557" y="1230"/>
                    <a:pt x="556" y="1325"/>
                  </a:cubicBezTo>
                  <a:cubicBezTo>
                    <a:pt x="556" y="1340"/>
                    <a:pt x="554" y="1355"/>
                    <a:pt x="551" y="1370"/>
                  </a:cubicBezTo>
                  <a:cubicBezTo>
                    <a:pt x="547" y="1390"/>
                    <a:pt x="542" y="1411"/>
                    <a:pt x="523" y="1423"/>
                  </a:cubicBezTo>
                  <a:cubicBezTo>
                    <a:pt x="480" y="1452"/>
                    <a:pt x="437" y="1483"/>
                    <a:pt x="391" y="1509"/>
                  </a:cubicBezTo>
                  <a:cubicBezTo>
                    <a:pt x="332" y="1543"/>
                    <a:pt x="267" y="1566"/>
                    <a:pt x="200" y="1581"/>
                  </a:cubicBezTo>
                  <a:cubicBezTo>
                    <a:pt x="194" y="1582"/>
                    <a:pt x="189" y="1588"/>
                    <a:pt x="184" y="1592"/>
                  </a:cubicBezTo>
                  <a:close/>
                </a:path>
              </a:pathLst>
            </a:custGeom>
            <a:gradFill>
              <a:gsLst>
                <a:gs pos="12880">
                  <a:srgbClr val="2978A9"/>
                </a:gs>
                <a:gs pos="0">
                  <a:schemeClr val="accent1">
                    <a:lumMod val="75000"/>
                    <a:alpha val="75000"/>
                  </a:schemeClr>
                </a:gs>
                <a:gs pos="80000">
                  <a:schemeClr val="accent1"/>
                </a:gs>
                <a:gs pos="100000">
                  <a:schemeClr val="accent1">
                    <a:lumMod val="75000"/>
                    <a:alpha val="66000"/>
                  </a:schemeClr>
                </a:gs>
              </a:gsLst>
              <a:lin ang="16200000" scaled="0"/>
            </a:gradFill>
            <a:ln>
              <a:noFill/>
            </a:ln>
            <a:effectLst>
              <a:glow rad="228600">
                <a:schemeClr val="accent1">
                  <a:satMod val="175000"/>
                  <a:alpha val="40000"/>
                </a:schemeClr>
              </a:glow>
            </a:effectLst>
            <a:scene3d>
              <a:camera prst="orthographicFront"/>
              <a:lightRig rig="threePt" dir="t"/>
            </a:scene3d>
            <a:sp3d>
              <a:bevelT w="101600"/>
            </a:sp3d>
          </p:spPr>
          <p:txBody>
            <a:bodyPr vert="horz" wrap="square" lIns="121920" tIns="60960" rIns="121920" bIns="60960" numCol="1" anchor="t" anchorCtr="0" compatLnSpc="1">
              <a:prstTxWarp prst="textNoShape">
                <a:avLst/>
              </a:prstTxWarp>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2500"/>
          <a:stretch/>
        </p:blipFill>
        <p:spPr>
          <a:xfrm>
            <a:off x="-16233" y="-1822265"/>
            <a:ext cx="13207383" cy="5262979"/>
          </a:xfrm>
          <a:prstGeom prst="rect">
            <a:avLst/>
          </a:prstGeom>
        </p:spPr>
      </p:pic>
      <p:sp>
        <p:nvSpPr>
          <p:cNvPr id="16" name="Title 9"/>
          <p:cNvSpPr>
            <a:spLocks noGrp="1"/>
          </p:cNvSpPr>
          <p:nvPr>
            <p:ph type="title"/>
          </p:nvPr>
        </p:nvSpPr>
        <p:spPr>
          <a:xfrm>
            <a:off x="203200" y="76201"/>
            <a:ext cx="11711187" cy="525463"/>
          </a:xfrm>
        </p:spPr>
        <p:txBody>
          <a:bodyPr anchor="ctr" anchorCtr="0">
            <a:noAutofit/>
          </a:bodyPr>
          <a:lstStyle/>
          <a:p>
            <a:r>
              <a:rPr lang="en-US" sz="3600" dirty="0">
                <a:solidFill>
                  <a:srgbClr val="FF0000"/>
                </a:solidFill>
                <a:latin typeface="Old English Text MT" panose="03040902040508030806" pitchFamily="66" charset="0"/>
              </a:rPr>
              <a:t>                                                                        </a:t>
            </a:r>
          </a:p>
        </p:txBody>
      </p:sp>
      <p:sp>
        <p:nvSpPr>
          <p:cNvPr id="21" name="Text Placeholder 13"/>
          <p:cNvSpPr txBox="1">
            <a:spLocks/>
          </p:cNvSpPr>
          <p:nvPr/>
        </p:nvSpPr>
        <p:spPr>
          <a:xfrm>
            <a:off x="148936" y="2904451"/>
            <a:ext cx="7972926" cy="2740906"/>
          </a:xfrm>
          <a:prstGeom prst="rect">
            <a:avLst/>
          </a:prstGeom>
          <a:effectLst/>
        </p:spPr>
        <p:txBody>
          <a:bodyPr vert="horz" wrap="square" lIns="0" tIns="0" rIns="0" bIns="0" rtlCol="0" anchor="ctr" anchorCtr="0">
            <a:noAutofit/>
          </a:bodyPr>
          <a:lstStyle>
            <a:defPPr>
              <a:defRPr lang="en-US"/>
            </a:defPPr>
            <a:lvl1pPr indent="0" algn="ctr">
              <a:spcBef>
                <a:spcPct val="20000"/>
              </a:spcBef>
              <a:buFontTx/>
              <a:buNone/>
              <a:defRPr b="1" spc="50">
                <a:ln w="9525" cmpd="sng">
                  <a:solidFill>
                    <a:schemeClr val="accent6"/>
                  </a:solidFill>
                  <a:prstDash val="solid"/>
                </a:ln>
                <a:solidFill>
                  <a:schemeClr val="bg1"/>
                </a:solidFill>
                <a:effectLst>
                  <a:glow rad="53100">
                    <a:schemeClr val="accent6">
                      <a:satMod val="180000"/>
                      <a:alpha val="30000"/>
                    </a:schemeClr>
                  </a:glow>
                  <a:outerShdw blurRad="50800" dist="38100" dir="8100000" algn="tr" rotWithShape="0">
                    <a:schemeClr val="accent6">
                      <a:alpha val="73000"/>
                    </a:schemeClr>
                  </a:outerShdw>
                </a:effectLst>
              </a:defRPr>
            </a:lvl1pPr>
            <a:lvl2pPr marL="0" indent="0">
              <a:spcBef>
                <a:spcPct val="20000"/>
              </a:spcBef>
              <a:buFontTx/>
              <a:buNone/>
              <a:defRPr sz="2400">
                <a:solidFill>
                  <a:schemeClr val="bg1">
                    <a:lumMod val="10000"/>
                  </a:schemeClr>
                </a:solidFill>
              </a:defRPr>
            </a:lvl2pPr>
            <a:lvl3pPr marL="0" indent="0">
              <a:spcBef>
                <a:spcPct val="20000"/>
              </a:spcBef>
              <a:buFontTx/>
              <a:buNone/>
              <a:defRPr sz="2400">
                <a:solidFill>
                  <a:schemeClr val="bg1">
                    <a:lumMod val="10000"/>
                  </a:schemeClr>
                </a:solidFill>
              </a:defRPr>
            </a:lvl3pPr>
            <a:lvl4pPr marL="0" indent="0">
              <a:spcBef>
                <a:spcPct val="20000"/>
              </a:spcBef>
              <a:buFontTx/>
              <a:buNone/>
              <a:defRPr sz="2400">
                <a:solidFill>
                  <a:schemeClr val="bg1">
                    <a:lumMod val="10000"/>
                  </a:schemeClr>
                </a:solidFill>
              </a:defRPr>
            </a:lvl4pPr>
            <a:lvl5pPr marL="0" indent="0">
              <a:spcBef>
                <a:spcPct val="20000"/>
              </a:spcBef>
              <a:buFontTx/>
              <a:buNone/>
              <a:defRPr sz="2400">
                <a:solidFill>
                  <a:schemeClr val="bg1">
                    <a:lumMod val="10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gn="l" defTabSz="1219170">
              <a:defRPr/>
            </a:pPr>
            <a:endParaRPr kumimoji="0" lang="en-US" b="0" i="0" u="none" strike="noStrike" kern="1200" cap="none" spc="67" normalizeH="0" baseline="0" noProof="0" dirty="0">
              <a:ln w="9525" cmpd="sng">
                <a:solidFill>
                  <a:srgbClr val="62251F"/>
                </a:solidFill>
                <a:prstDash val="solid"/>
              </a:ln>
              <a:effectLst>
                <a:glow rad="53100">
                  <a:srgbClr val="62251F">
                    <a:satMod val="180000"/>
                    <a:alpha val="30000"/>
                  </a:srgbClr>
                </a:glow>
              </a:effectLst>
              <a:uLnTx/>
              <a:uFillTx/>
              <a:latin typeface="Calibri"/>
            </a:endParaRPr>
          </a:p>
        </p:txBody>
      </p:sp>
      <p:sp>
        <p:nvSpPr>
          <p:cNvPr id="23" name="Rectangle 22">
            <a:extLst>
              <a:ext uri="{FF2B5EF4-FFF2-40B4-BE49-F238E27FC236}">
                <a16:creationId xmlns:a16="http://schemas.microsoft.com/office/drawing/2014/main" id="{A09511CB-7741-4738-9F8B-5900DD8951D2}"/>
              </a:ext>
            </a:extLst>
          </p:cNvPr>
          <p:cNvSpPr/>
          <p:nvPr/>
        </p:nvSpPr>
        <p:spPr>
          <a:xfrm>
            <a:off x="899544" y="2843743"/>
            <a:ext cx="10392911" cy="2862322"/>
          </a:xfrm>
          <a:prstGeom prst="rect">
            <a:avLst/>
          </a:prstGeom>
        </p:spPr>
        <p:txBody>
          <a:bodyPr wrap="square">
            <a:spAutoFit/>
            <a:scene3d>
              <a:camera prst="orthographicFront"/>
              <a:lightRig rig="threePt" dir="t"/>
            </a:scene3d>
            <a:sp3d extrusionH="57150">
              <a:bevelT w="38100" h="38100"/>
            </a:sp3d>
          </a:bodyPr>
          <a:lstStyle/>
          <a:p>
            <a:pPr lvl="0"/>
            <a:r>
              <a:rPr lang="en-US" sz="3600" b="1" dirty="0">
                <a:solidFill>
                  <a:prstClr val="white"/>
                </a:solidFill>
              </a:rPr>
              <a:t>Please allow this presentation to be delivered and recorded clearly and succinctly, without technical difficulty or errors.  “For Yours is the Kingdom, and </a:t>
            </a:r>
            <a:br>
              <a:rPr lang="en-US" sz="3600" b="1" dirty="0">
                <a:solidFill>
                  <a:prstClr val="white"/>
                </a:solidFill>
              </a:rPr>
            </a:br>
            <a:r>
              <a:rPr lang="en-US" sz="3600" b="1" dirty="0">
                <a:solidFill>
                  <a:prstClr val="white"/>
                </a:solidFill>
              </a:rPr>
              <a:t>the power, and the glory, forever” (Matt 6:13</a:t>
            </a:r>
            <a:r>
              <a:rPr lang="en-US" sz="2800" b="1" dirty="0">
                <a:solidFill>
                  <a:prstClr val="white"/>
                </a:solidFill>
              </a:rPr>
              <a:t>b</a:t>
            </a:r>
            <a:r>
              <a:rPr lang="en-US" sz="3600" b="1" dirty="0">
                <a:solidFill>
                  <a:prstClr val="white"/>
                </a:solidFill>
              </a:rPr>
              <a:t>).  </a:t>
            </a:r>
            <a:br>
              <a:rPr lang="en-US" sz="3600" b="1" dirty="0">
                <a:solidFill>
                  <a:prstClr val="white"/>
                </a:solidFill>
              </a:rPr>
            </a:br>
            <a:r>
              <a:rPr lang="en-US" sz="3600" b="1" dirty="0">
                <a:solidFill>
                  <a:prstClr val="white"/>
                </a:solidFill>
              </a:rPr>
              <a:t>We ask these things in Yahusha’s precious name.</a:t>
            </a:r>
          </a:p>
        </p:txBody>
      </p:sp>
      <p:sp>
        <p:nvSpPr>
          <p:cNvPr id="2" name="TextBox 1">
            <a:extLst>
              <a:ext uri="{FF2B5EF4-FFF2-40B4-BE49-F238E27FC236}">
                <a16:creationId xmlns:a16="http://schemas.microsoft.com/office/drawing/2014/main" id="{B7AA918E-4B90-4A7A-8C84-62DCCA9BE3FD}"/>
              </a:ext>
            </a:extLst>
          </p:cNvPr>
          <p:cNvSpPr txBox="1"/>
          <p:nvPr/>
        </p:nvSpPr>
        <p:spPr>
          <a:xfrm>
            <a:off x="7050345" y="3510400"/>
            <a:ext cx="184731" cy="369332"/>
          </a:xfrm>
          <a:prstGeom prst="rect">
            <a:avLst/>
          </a:prstGeom>
          <a:noFill/>
        </p:spPr>
        <p:txBody>
          <a:bodyPr wrap="none" rtlCol="0">
            <a:spAutoFit/>
          </a:bodyPr>
          <a:lstStyle/>
          <a:p>
            <a:endParaRPr lang="en-US" dirty="0"/>
          </a:p>
        </p:txBody>
      </p:sp>
      <p:sp>
        <p:nvSpPr>
          <p:cNvPr id="3" name="Slide Number Placeholder 2">
            <a:extLst>
              <a:ext uri="{FF2B5EF4-FFF2-40B4-BE49-F238E27FC236}">
                <a16:creationId xmlns:a16="http://schemas.microsoft.com/office/drawing/2014/main" id="{DA96E91F-2316-42CD-A765-23B87456EA4B}"/>
              </a:ext>
            </a:extLst>
          </p:cNvPr>
          <p:cNvSpPr>
            <a:spLocks noGrp="1"/>
          </p:cNvSpPr>
          <p:nvPr>
            <p:ph type="sldNum" sz="quarter" idx="12"/>
          </p:nvPr>
        </p:nvSpPr>
        <p:spPr>
          <a:xfrm>
            <a:off x="9299070" y="6468645"/>
            <a:ext cx="2844800" cy="365125"/>
          </a:xfrm>
        </p:spPr>
        <p:txBody>
          <a:bodyPr/>
          <a:lstStyle/>
          <a:p>
            <a:fld id="{FD99AA8B-2E7A-4BBC-8FDE-CA7CF71DD330}" type="slidenum">
              <a:rPr lang="en-US" sz="2000" smtClean="0">
                <a:solidFill>
                  <a:schemeClr val="bg1"/>
                </a:solidFill>
              </a:rPr>
              <a:t>6</a:t>
            </a:fld>
            <a:endParaRPr lang="en-US" sz="2000" dirty="0">
              <a:solidFill>
                <a:schemeClr val="bg1"/>
              </a:solidFill>
            </a:endParaRPr>
          </a:p>
        </p:txBody>
      </p:sp>
    </p:spTree>
    <p:extLst>
      <p:ext uri="{BB962C8B-B14F-4D97-AF65-F5344CB8AC3E}">
        <p14:creationId xmlns:p14="http://schemas.microsoft.com/office/powerpoint/2010/main" val="523732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44968B-F871-4DA9-9DCC-8D1950940390}"/>
              </a:ext>
            </a:extLst>
          </p:cNvPr>
          <p:cNvSpPr>
            <a:spLocks noGrp="1"/>
          </p:cNvSpPr>
          <p:nvPr>
            <p:ph type="sldNum" sz="quarter" idx="12"/>
          </p:nvPr>
        </p:nvSpPr>
        <p:spPr>
          <a:xfrm>
            <a:off x="9375710" y="6403003"/>
            <a:ext cx="2743200" cy="365125"/>
          </a:xfrm>
        </p:spPr>
        <p:txBody>
          <a:bodyPr>
            <a:normAutofit/>
          </a:bodyPr>
          <a:lstStyle/>
          <a:p>
            <a:pPr>
              <a:spcAft>
                <a:spcPts val="600"/>
              </a:spcAft>
            </a:pPr>
            <a:fld id="{8E591227-F9EB-4B2B-9432-842143BA1678}" type="slidenum">
              <a:rPr lang="en-US">
                <a:solidFill>
                  <a:srgbClr val="FFFFFF"/>
                </a:solidFill>
              </a:rPr>
              <a:pPr>
                <a:spcAft>
                  <a:spcPts val="600"/>
                </a:spcAft>
              </a:pPr>
              <a:t>60</a:t>
            </a:fld>
            <a:endParaRPr lang="en-US" dirty="0">
              <a:solidFill>
                <a:srgbClr val="FFFFFF"/>
              </a:solidFill>
            </a:endParaRPr>
          </a:p>
        </p:txBody>
      </p:sp>
      <p:sp>
        <p:nvSpPr>
          <p:cNvPr id="8" name="Rectangle 7"/>
          <p:cNvSpPr/>
          <p:nvPr/>
        </p:nvSpPr>
        <p:spPr>
          <a:xfrm>
            <a:off x="749474" y="266218"/>
            <a:ext cx="10835640" cy="4590359"/>
          </a:xfrm>
          <a:prstGeom prst="rect">
            <a:avLst/>
          </a:prstGeom>
        </p:spPr>
        <p:txBody>
          <a:bodyPr wrap="square">
            <a:spAutoFit/>
            <a:scene3d>
              <a:camera prst="orthographicFront"/>
              <a:lightRig rig="threePt" dir="t"/>
            </a:scene3d>
            <a:sp3d extrusionH="57150">
              <a:bevelT w="38100" h="38100"/>
            </a:sp3d>
          </a:bodyPr>
          <a:lstStyle/>
          <a:p>
            <a:pPr>
              <a:lnSpc>
                <a:spcPct val="150000"/>
              </a:lnSpc>
            </a:pPr>
            <a:r>
              <a:rPr lang="en-US" sz="4000" dirty="0">
                <a:effectLst>
                  <a:glow rad="127000">
                    <a:srgbClr val="512020"/>
                  </a:glow>
                </a:effectLst>
                <a:latin typeface="Arial Rounded MT Bold" pitchFamily="34" charset="0"/>
              </a:rPr>
              <a:t>13  And Moses stretched forth his rod over the land of Egypt, and Yahuah brought an east wind upon the land </a:t>
            </a:r>
            <a:r>
              <a:rPr lang="en-US" sz="4000" u="sng" dirty="0">
                <a:solidFill>
                  <a:schemeClr val="accent1">
                    <a:lumMod val="60000"/>
                    <a:lumOff val="40000"/>
                  </a:schemeClr>
                </a:solidFill>
                <a:effectLst>
                  <a:glow rad="127000">
                    <a:srgbClr val="512020"/>
                  </a:glow>
                </a:effectLst>
                <a:latin typeface="Arial Rounded MT Bold" pitchFamily="34" charset="0"/>
              </a:rPr>
              <a:t>all that da</a:t>
            </a:r>
            <a:r>
              <a:rPr lang="en-US" sz="4000" dirty="0">
                <a:solidFill>
                  <a:schemeClr val="accent1">
                    <a:lumMod val="60000"/>
                    <a:lumOff val="40000"/>
                  </a:schemeClr>
                </a:solidFill>
                <a:effectLst>
                  <a:glow rad="127000">
                    <a:srgbClr val="512020"/>
                  </a:glow>
                </a:effectLst>
                <a:latin typeface="Arial Rounded MT Bold" pitchFamily="34" charset="0"/>
              </a:rPr>
              <a:t>y, </a:t>
            </a:r>
            <a:r>
              <a:rPr lang="en-US" sz="4000" dirty="0">
                <a:effectLst>
                  <a:glow rad="127000">
                    <a:srgbClr val="512020"/>
                  </a:glow>
                </a:effectLst>
                <a:latin typeface="Arial Rounded MT Bold" pitchFamily="34" charset="0"/>
              </a:rPr>
              <a:t>and </a:t>
            </a:r>
            <a:br>
              <a:rPr lang="en-US" sz="4000" dirty="0">
                <a:effectLst>
                  <a:glow rad="127000">
                    <a:srgbClr val="512020"/>
                  </a:glow>
                </a:effectLst>
                <a:latin typeface="Arial Rounded MT Bold" pitchFamily="34" charset="0"/>
              </a:rPr>
            </a:br>
            <a:r>
              <a:rPr lang="en-US" sz="4000" u="sng" dirty="0">
                <a:solidFill>
                  <a:srgbClr val="002060"/>
                </a:solidFill>
                <a:effectLst>
                  <a:glow rad="127000">
                    <a:schemeClr val="accent3">
                      <a:lumMod val="20000"/>
                      <a:lumOff val="80000"/>
                    </a:schemeClr>
                  </a:glow>
                </a:effectLst>
                <a:latin typeface="Arial Rounded MT Bold" pitchFamily="34" charset="0"/>
              </a:rPr>
              <a:t>all that ni</a:t>
            </a:r>
            <a:r>
              <a:rPr lang="en-US" sz="4000" dirty="0">
                <a:solidFill>
                  <a:srgbClr val="002060"/>
                </a:solidFill>
                <a:effectLst>
                  <a:glow rad="127000">
                    <a:schemeClr val="accent3">
                      <a:lumMod val="20000"/>
                      <a:lumOff val="80000"/>
                    </a:schemeClr>
                  </a:glow>
                </a:effectLst>
                <a:latin typeface="Arial Rounded MT Bold" pitchFamily="34" charset="0"/>
              </a:rPr>
              <a:t>g</a:t>
            </a:r>
            <a:r>
              <a:rPr lang="en-US" sz="4000" u="sng" dirty="0">
                <a:solidFill>
                  <a:srgbClr val="002060"/>
                </a:solidFill>
                <a:effectLst>
                  <a:glow rad="127000">
                    <a:schemeClr val="accent3">
                      <a:lumMod val="20000"/>
                      <a:lumOff val="80000"/>
                    </a:schemeClr>
                  </a:glow>
                </a:effectLst>
                <a:latin typeface="Arial Rounded MT Bold" pitchFamily="34" charset="0"/>
              </a:rPr>
              <a:t>ht</a:t>
            </a:r>
            <a:r>
              <a:rPr lang="en-US" sz="4000" dirty="0">
                <a:solidFill>
                  <a:srgbClr val="002060"/>
                </a:solidFill>
                <a:effectLst>
                  <a:glow rad="127000">
                    <a:schemeClr val="accent3">
                      <a:lumMod val="20000"/>
                      <a:lumOff val="80000"/>
                    </a:schemeClr>
                  </a:glow>
                </a:effectLst>
                <a:latin typeface="Arial Rounded MT Bold" pitchFamily="34" charset="0"/>
              </a:rPr>
              <a:t>; </a:t>
            </a:r>
            <a:r>
              <a:rPr lang="en-US" sz="4000" dirty="0">
                <a:effectLst>
                  <a:glow rad="127000">
                    <a:srgbClr val="512020"/>
                  </a:glow>
                </a:effectLst>
                <a:latin typeface="Arial Rounded MT Bold" pitchFamily="34" charset="0"/>
              </a:rPr>
              <a:t>and </a:t>
            </a:r>
            <a:r>
              <a:rPr lang="en-US" sz="4000" u="sng" dirty="0">
                <a:solidFill>
                  <a:srgbClr val="D60093"/>
                </a:solidFill>
                <a:effectLst>
                  <a:glow rad="127000">
                    <a:schemeClr val="accent3">
                      <a:lumMod val="20000"/>
                      <a:lumOff val="80000"/>
                    </a:schemeClr>
                  </a:glow>
                </a:effectLst>
                <a:latin typeface="Arial Rounded MT Bold" pitchFamily="34" charset="0"/>
              </a:rPr>
              <a:t>when it was mornin</a:t>
            </a:r>
            <a:r>
              <a:rPr lang="en-US" sz="4000" dirty="0">
                <a:solidFill>
                  <a:srgbClr val="D60093"/>
                </a:solidFill>
                <a:effectLst>
                  <a:glow rad="127000">
                    <a:schemeClr val="accent3">
                      <a:lumMod val="20000"/>
                      <a:lumOff val="80000"/>
                    </a:schemeClr>
                  </a:glow>
                </a:effectLst>
                <a:latin typeface="Arial Rounded MT Bold" pitchFamily="34" charset="0"/>
              </a:rPr>
              <a:t>g, </a:t>
            </a:r>
            <a:br>
              <a:rPr lang="en-US" sz="4000" dirty="0">
                <a:solidFill>
                  <a:srgbClr val="D60093"/>
                </a:solidFill>
                <a:effectLst>
                  <a:glow rad="127000">
                    <a:srgbClr val="512020"/>
                  </a:glow>
                </a:effectLst>
                <a:latin typeface="Arial Rounded MT Bold" pitchFamily="34" charset="0"/>
              </a:rPr>
            </a:br>
            <a:r>
              <a:rPr lang="en-US" sz="4000" dirty="0">
                <a:effectLst>
                  <a:glow rad="127000">
                    <a:srgbClr val="512020"/>
                  </a:glow>
                </a:effectLst>
                <a:latin typeface="Arial Rounded MT Bold" pitchFamily="34" charset="0"/>
              </a:rPr>
              <a:t>the east wind brought the locusts.</a:t>
            </a:r>
          </a:p>
        </p:txBody>
      </p:sp>
      <p:sp>
        <p:nvSpPr>
          <p:cNvPr id="9" name="Rectangle 8"/>
          <p:cNvSpPr/>
          <p:nvPr/>
        </p:nvSpPr>
        <p:spPr>
          <a:xfrm>
            <a:off x="4246736" y="4849142"/>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1452651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20FBE-980D-4EED-9D15-7B5873C2B190}"/>
              </a:ext>
            </a:extLst>
          </p:cNvPr>
          <p:cNvSpPr>
            <a:spLocks noGrp="1"/>
          </p:cNvSpPr>
          <p:nvPr>
            <p:ph type="sldNum" sz="quarter" idx="12"/>
          </p:nvPr>
        </p:nvSpPr>
        <p:spPr>
          <a:xfrm>
            <a:off x="9448800" y="6492875"/>
            <a:ext cx="2743200" cy="365125"/>
          </a:xfrm>
        </p:spPr>
        <p:txBody>
          <a:bodyPr vert="horz" lIns="91440" tIns="45720" rIns="91440" bIns="45720" rtlCol="0" anchor="ctr">
            <a:normAutofit/>
          </a:bodyPr>
          <a:lstStyle/>
          <a:p>
            <a:pPr>
              <a:spcAft>
                <a:spcPts val="600"/>
              </a:spcAft>
            </a:pPr>
            <a:fld id="{8E591227-F9EB-4B2B-9432-842143BA1678}" type="slidenum">
              <a:rPr lang="en-US">
                <a:solidFill>
                  <a:srgbClr val="FFFFFF"/>
                </a:solidFill>
              </a:rPr>
              <a:pPr>
                <a:spcAft>
                  <a:spcPts val="600"/>
                </a:spcAft>
              </a:pPr>
              <a:t>61</a:t>
            </a:fld>
            <a:endParaRPr lang="en-US">
              <a:solidFill>
                <a:srgbClr val="FFFFFF"/>
              </a:solidFill>
            </a:endParaRPr>
          </a:p>
        </p:txBody>
      </p:sp>
      <p:sp>
        <p:nvSpPr>
          <p:cNvPr id="8" name="Rectangle 7"/>
          <p:cNvSpPr/>
          <p:nvPr/>
        </p:nvSpPr>
        <p:spPr>
          <a:xfrm>
            <a:off x="640080" y="2809428"/>
            <a:ext cx="10835640" cy="3724096"/>
          </a:xfrm>
          <a:prstGeom prst="rect">
            <a:avLst/>
          </a:prstGeom>
        </p:spPr>
        <p:txBody>
          <a:bodyPr wrap="square">
            <a:spAutoFit/>
            <a:scene3d>
              <a:camera prst="orthographicFront"/>
              <a:lightRig rig="threePt" dir="t"/>
            </a:scene3d>
            <a:sp3d extrusionH="57150">
              <a:bevelT w="38100" h="38100"/>
            </a:sp3d>
          </a:bodyPr>
          <a:lstStyle/>
          <a:p>
            <a:endParaRPr lang="en-US" dirty="0">
              <a:latin typeface="Arial Rounded MT Bold" pitchFamily="34" charset="0"/>
            </a:endParaRPr>
          </a:p>
          <a:p>
            <a:endParaRPr lang="en-US" dirty="0">
              <a:latin typeface="Arial Rounded MT Bold" pitchFamily="34" charset="0"/>
            </a:endParaRPr>
          </a:p>
          <a:p>
            <a:r>
              <a:rPr lang="en-US" sz="4000" dirty="0">
                <a:solidFill>
                  <a:schemeClr val="bg1"/>
                </a:solidFill>
                <a:effectLst>
                  <a:glow rad="127000">
                    <a:srgbClr val="002060"/>
                  </a:glow>
                </a:effectLst>
                <a:latin typeface="Arial Rounded MT Bold" pitchFamily="34" charset="0"/>
              </a:rPr>
              <a:t>14  And the locusts went up over all the land of Egypt, and rested in all the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coasts of Egypt: very grievous were they;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before them there were no such locusts </a:t>
            </a:r>
            <a:br>
              <a:rPr lang="en-US" sz="4000" dirty="0">
                <a:solidFill>
                  <a:schemeClr val="bg1"/>
                </a:solidFill>
                <a:effectLst>
                  <a:glow rad="127000">
                    <a:srgbClr val="002060"/>
                  </a:glow>
                </a:effectLst>
                <a:latin typeface="Arial Rounded MT Bold" pitchFamily="34" charset="0"/>
              </a:rPr>
            </a:br>
            <a:r>
              <a:rPr lang="en-US" sz="4000" dirty="0">
                <a:solidFill>
                  <a:schemeClr val="bg1"/>
                </a:solidFill>
                <a:effectLst>
                  <a:glow rad="127000">
                    <a:srgbClr val="002060"/>
                  </a:glow>
                </a:effectLst>
                <a:latin typeface="Arial Rounded MT Bold" pitchFamily="34" charset="0"/>
              </a:rPr>
              <a:t>as they, neither after them shall be such.</a:t>
            </a:r>
          </a:p>
        </p:txBody>
      </p:sp>
      <p:sp>
        <p:nvSpPr>
          <p:cNvPr id="9" name="Rectangle 8"/>
          <p:cNvSpPr/>
          <p:nvPr/>
        </p:nvSpPr>
        <p:spPr>
          <a:xfrm>
            <a:off x="733598" y="335220"/>
            <a:ext cx="384111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latin typeface="Lucida Calligraphy" pitchFamily="66" charset="0"/>
              </a:rPr>
              <a:t>Exodus 10</a:t>
            </a:r>
          </a:p>
        </p:txBody>
      </p:sp>
    </p:spTree>
    <p:extLst>
      <p:ext uri="{BB962C8B-B14F-4D97-AF65-F5344CB8AC3E}">
        <p14:creationId xmlns:p14="http://schemas.microsoft.com/office/powerpoint/2010/main" val="605074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6072915-B529-46F7-87C9-A6882BD84E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028"/>
          <a:stretch/>
        </p:blipFill>
        <p:spPr>
          <a:xfrm>
            <a:off x="6101070" y="0"/>
            <a:ext cx="6076951" cy="6995160"/>
          </a:xfrm>
          <a:prstGeom prst="rect">
            <a:avLst/>
          </a:prstGeom>
        </p:spPr>
      </p:pic>
      <p:pic>
        <p:nvPicPr>
          <p:cNvPr id="58" name="Picture 57" descr="A picture containing outdoor, nature, sky&#10;&#10;Description automatically generated">
            <a:extLst>
              <a:ext uri="{FF2B5EF4-FFF2-40B4-BE49-F238E27FC236}">
                <a16:creationId xmlns:a16="http://schemas.microsoft.com/office/drawing/2014/main" id="{E6941E85-3A9E-45F0-95FC-AFAF00631CF7}"/>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0"/>
            <a:ext cx="6076951" cy="6858000"/>
          </a:xfrm>
          <a:prstGeom prst="rect">
            <a:avLst/>
          </a:prstGeom>
          <a:ln>
            <a:noFill/>
          </a:ln>
        </p:spPr>
      </p:pic>
      <p:sp>
        <p:nvSpPr>
          <p:cNvPr id="56" name="Rectangle 55">
            <a:extLst>
              <a:ext uri="{FF2B5EF4-FFF2-40B4-BE49-F238E27FC236}">
                <a16:creationId xmlns:a16="http://schemas.microsoft.com/office/drawing/2014/main" id="{B01445BB-3DD4-45B7-862D-53B18ACAF7C5}"/>
              </a:ext>
            </a:extLst>
          </p:cNvPr>
          <p:cNvSpPr/>
          <p:nvPr/>
        </p:nvSpPr>
        <p:spPr>
          <a:xfrm>
            <a:off x="6115050" y="0"/>
            <a:ext cx="6076950" cy="6858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19B8157B-24AD-4412-8048-A18ED2596ECE}"/>
              </a:ext>
            </a:extLst>
          </p:cNvPr>
          <p:cNvSpPr/>
          <p:nvPr/>
        </p:nvSpPr>
        <p:spPr>
          <a:xfrm>
            <a:off x="-14214" y="0"/>
            <a:ext cx="6096000" cy="6858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9E4AA864-E479-45E2-B342-0E6088ED7ACB}"/>
              </a:ext>
            </a:extLst>
          </p:cNvPr>
          <p:cNvGrpSpPr/>
          <p:nvPr/>
        </p:nvGrpSpPr>
        <p:grpSpPr>
          <a:xfrm>
            <a:off x="5295899" y="1520950"/>
            <a:ext cx="7978111" cy="5165599"/>
            <a:chOff x="4756814" y="1404893"/>
            <a:chExt cx="8126672" cy="5419814"/>
          </a:xfrm>
        </p:grpSpPr>
        <p:pic>
          <p:nvPicPr>
            <p:cNvPr id="15" name="Picture 14">
              <a:extLst>
                <a:ext uri="{FF2B5EF4-FFF2-40B4-BE49-F238E27FC236}">
                  <a16:creationId xmlns:a16="http://schemas.microsoft.com/office/drawing/2014/main" id="{F48A5578-3B40-46CA-931D-0C9026D39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756814" y="1404893"/>
              <a:ext cx="8126672" cy="5419814"/>
            </a:xfrm>
            <a:prstGeom prst="rect">
              <a:avLst/>
            </a:prstGeom>
          </p:spPr>
        </p:pic>
        <p:pic>
          <p:nvPicPr>
            <p:cNvPr id="35" name="Picture 34">
              <a:extLst>
                <a:ext uri="{FF2B5EF4-FFF2-40B4-BE49-F238E27FC236}">
                  <a16:creationId xmlns:a16="http://schemas.microsoft.com/office/drawing/2014/main" id="{4C90F4A0-288C-4ADD-B71A-AA8F304A4A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7758" y="2967125"/>
              <a:ext cx="2298391" cy="2371550"/>
            </a:xfrm>
            <a:prstGeom prst="rect">
              <a:avLst/>
            </a:prstGeom>
          </p:spPr>
        </p:pic>
        <p:sp>
          <p:nvSpPr>
            <p:cNvPr id="23" name="TextBox 22">
              <a:extLst>
                <a:ext uri="{FF2B5EF4-FFF2-40B4-BE49-F238E27FC236}">
                  <a16:creationId xmlns:a16="http://schemas.microsoft.com/office/drawing/2014/main" id="{68A22B53-0ECD-4242-B61B-230143722226}"/>
                </a:ext>
              </a:extLst>
            </p:cNvPr>
            <p:cNvSpPr txBox="1"/>
            <p:nvPr/>
          </p:nvSpPr>
          <p:spPr>
            <a:xfrm>
              <a:off x="7982243" y="3663535"/>
              <a:ext cx="1949420" cy="9787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lumMod val="65000"/>
                      <a:lumOff val="35000"/>
                    </a:prstClr>
                  </a:solidFill>
                  <a:effectLst/>
                  <a:uLnTx/>
                  <a:uFillTx/>
                  <a:latin typeface="Lato"/>
                  <a:ea typeface="+mn-ea"/>
                  <a:cs typeface="+mn-cs"/>
                </a:rPr>
                <a:t>24-Hour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lumMod val="65000"/>
                      <a:lumOff val="35000"/>
                    </a:prstClr>
                  </a:solidFill>
                  <a:effectLst/>
                  <a:uLnTx/>
                  <a:uFillTx/>
                  <a:latin typeface="Lato"/>
                  <a:ea typeface="+mn-ea"/>
                  <a:cs typeface="+mn-cs"/>
                </a:rPr>
                <a:t>Cycle</a:t>
              </a:r>
            </a:p>
          </p:txBody>
        </p:sp>
        <p:sp>
          <p:nvSpPr>
            <p:cNvPr id="37" name="TextBox 36">
              <a:extLst>
                <a:ext uri="{FF2B5EF4-FFF2-40B4-BE49-F238E27FC236}">
                  <a16:creationId xmlns:a16="http://schemas.microsoft.com/office/drawing/2014/main" id="{4A2754F8-255D-4331-81B2-04389565CEB0}"/>
                </a:ext>
              </a:extLst>
            </p:cNvPr>
            <p:cNvSpPr txBox="1"/>
            <p:nvPr/>
          </p:nvSpPr>
          <p:spPr>
            <a:xfrm>
              <a:off x="7971778" y="5236659"/>
              <a:ext cx="2002471" cy="830997"/>
            </a:xfrm>
            <a:prstGeom prst="rect">
              <a:avLst/>
            </a:prstGeom>
            <a:noFill/>
          </p:spPr>
          <p:txBody>
            <a:bodyPr wrap="none" rtlCol="0">
              <a:spAutoFit/>
            </a:bodyPr>
            <a:lstStyle/>
            <a:p>
              <a:pPr algn="ctr"/>
              <a:r>
                <a:rPr lang="en-US" sz="2400" dirty="0">
                  <a:solidFill>
                    <a:schemeClr val="bg1"/>
                  </a:solidFill>
                </a:rPr>
                <a:t>12-Hour</a:t>
              </a:r>
            </a:p>
            <a:p>
              <a:pPr algn="ctr"/>
              <a:r>
                <a:rPr lang="en-US" sz="2400" dirty="0">
                  <a:solidFill>
                    <a:schemeClr val="bg1"/>
                  </a:solidFill>
                </a:rPr>
                <a:t>Night Season</a:t>
              </a:r>
            </a:p>
          </p:txBody>
        </p:sp>
        <p:sp>
          <p:nvSpPr>
            <p:cNvPr id="39" name="TextBox 38">
              <a:extLst>
                <a:ext uri="{FF2B5EF4-FFF2-40B4-BE49-F238E27FC236}">
                  <a16:creationId xmlns:a16="http://schemas.microsoft.com/office/drawing/2014/main" id="{A856AF5A-C0E9-49FF-BFBF-A17BA3662DB7}"/>
                </a:ext>
              </a:extLst>
            </p:cNvPr>
            <p:cNvSpPr txBox="1"/>
            <p:nvPr/>
          </p:nvSpPr>
          <p:spPr>
            <a:xfrm>
              <a:off x="7975118" y="2109841"/>
              <a:ext cx="1915909" cy="830997"/>
            </a:xfrm>
            <a:prstGeom prst="rect">
              <a:avLst/>
            </a:prstGeom>
            <a:noFill/>
          </p:spPr>
          <p:txBody>
            <a:bodyPr wrap="none" rtlCol="0">
              <a:spAutoFit/>
            </a:bodyPr>
            <a:lstStyle/>
            <a:p>
              <a:pPr algn="ctr"/>
              <a:r>
                <a:rPr lang="en-US" sz="2400" dirty="0"/>
                <a:t>12-Hour</a:t>
              </a:r>
            </a:p>
            <a:p>
              <a:pPr algn="ctr"/>
              <a:r>
                <a:rPr lang="en-US" sz="2400" dirty="0"/>
                <a:t>Light Season</a:t>
              </a:r>
            </a:p>
          </p:txBody>
        </p:sp>
        <p:sp>
          <p:nvSpPr>
            <p:cNvPr id="41" name="Rectangle 40">
              <a:extLst>
                <a:ext uri="{FF2B5EF4-FFF2-40B4-BE49-F238E27FC236}">
                  <a16:creationId xmlns:a16="http://schemas.microsoft.com/office/drawing/2014/main" id="{7C8DBEEB-7025-4808-9980-39100D2C29D6}"/>
                </a:ext>
              </a:extLst>
            </p:cNvPr>
            <p:cNvSpPr/>
            <p:nvPr/>
          </p:nvSpPr>
          <p:spPr>
            <a:xfrm rot="18964784">
              <a:off x="5938760" y="1880506"/>
              <a:ext cx="4201461" cy="2630464"/>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38100" h="38100"/>
              </a:sp3d>
            </a:bodyPr>
            <a:lstStyle/>
            <a:p>
              <a:pPr algn="ctr"/>
              <a:r>
                <a:rPr lang="en-US" sz="5400" b="1" dirty="0">
                  <a:ln w="9525">
                    <a:solidFill>
                      <a:srgbClr val="002060"/>
                    </a:solidFill>
                    <a:prstDash val="solid"/>
                  </a:ln>
                  <a:solidFill>
                    <a:srgbClr val="FFFF00"/>
                  </a:solidFill>
                  <a:effectLst>
                    <a:outerShdw blurRad="12700" dist="38100" dir="2700000" algn="tl" rotWithShape="0">
                      <a:schemeClr val="bg1">
                        <a:lumMod val="50000"/>
                      </a:schemeClr>
                    </a:outerShdw>
                  </a:effectLst>
                </a:rPr>
                <a:t>Dawn Format</a:t>
              </a:r>
              <a:endParaRPr lang="en-US" sz="5400" b="1" cap="none" spc="0" dirty="0">
                <a:ln w="9525">
                  <a:solidFill>
                    <a:srgbClr val="002060"/>
                  </a:solidFill>
                  <a:prstDash val="solid"/>
                </a:ln>
                <a:solidFill>
                  <a:srgbClr val="FFFF00"/>
                </a:solidFill>
                <a:effectLst>
                  <a:outerShdw blurRad="12700" dist="38100" dir="2700000" algn="tl" rotWithShape="0">
                    <a:schemeClr val="bg1">
                      <a:lumMod val="50000"/>
                    </a:schemeClr>
                  </a:outerShdw>
                </a:effectLst>
              </a:endParaRPr>
            </a:p>
          </p:txBody>
        </p:sp>
      </p:grpSp>
      <p:grpSp>
        <p:nvGrpSpPr>
          <p:cNvPr id="48" name="Group 47">
            <a:extLst>
              <a:ext uri="{FF2B5EF4-FFF2-40B4-BE49-F238E27FC236}">
                <a16:creationId xmlns:a16="http://schemas.microsoft.com/office/drawing/2014/main" id="{A7F36BBC-A093-4B06-8D88-F45630F4738F}"/>
              </a:ext>
            </a:extLst>
          </p:cNvPr>
          <p:cNvGrpSpPr/>
          <p:nvPr/>
        </p:nvGrpSpPr>
        <p:grpSpPr>
          <a:xfrm>
            <a:off x="-552451" y="1543050"/>
            <a:ext cx="7812877" cy="5165598"/>
            <a:chOff x="-654844" y="1458995"/>
            <a:chExt cx="8126672" cy="5425910"/>
          </a:xfrm>
        </p:grpSpPr>
        <p:pic>
          <p:nvPicPr>
            <p:cNvPr id="18" name="Picture 17">
              <a:extLst>
                <a:ext uri="{FF2B5EF4-FFF2-40B4-BE49-F238E27FC236}">
                  <a16:creationId xmlns:a16="http://schemas.microsoft.com/office/drawing/2014/main" id="{38B85DF3-BC93-44AA-B94A-85BEB34841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654844" y="1458995"/>
              <a:ext cx="8126672" cy="5425910"/>
            </a:xfrm>
            <a:prstGeom prst="rect">
              <a:avLst/>
            </a:prstGeom>
          </p:spPr>
        </p:pic>
        <p:sp>
          <p:nvSpPr>
            <p:cNvPr id="34" name="Oval 33">
              <a:extLst>
                <a:ext uri="{FF2B5EF4-FFF2-40B4-BE49-F238E27FC236}">
                  <a16:creationId xmlns:a16="http://schemas.microsoft.com/office/drawing/2014/main" id="{751C8D01-B772-4824-AE92-B79E80CADC1D}"/>
                </a:ext>
              </a:extLst>
            </p:cNvPr>
            <p:cNvSpPr/>
            <p:nvPr/>
          </p:nvSpPr>
          <p:spPr>
            <a:xfrm>
              <a:off x="2115123" y="2967347"/>
              <a:ext cx="2298262" cy="2374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B317651-9E2F-4C20-A10D-CDEA33B1099E}"/>
                </a:ext>
              </a:extLst>
            </p:cNvPr>
            <p:cNvSpPr txBox="1"/>
            <p:nvPr/>
          </p:nvSpPr>
          <p:spPr>
            <a:xfrm>
              <a:off x="2263018" y="2147942"/>
              <a:ext cx="2002471" cy="830997"/>
            </a:xfrm>
            <a:prstGeom prst="rect">
              <a:avLst/>
            </a:prstGeom>
            <a:noFill/>
          </p:spPr>
          <p:txBody>
            <a:bodyPr wrap="none" rtlCol="0">
              <a:spAutoFit/>
            </a:bodyPr>
            <a:lstStyle/>
            <a:p>
              <a:pPr algn="ctr"/>
              <a:r>
                <a:rPr lang="en-US" sz="2400" dirty="0">
                  <a:solidFill>
                    <a:schemeClr val="bg1"/>
                  </a:solidFill>
                </a:rPr>
                <a:t>12-Hour</a:t>
              </a:r>
            </a:p>
            <a:p>
              <a:pPr algn="ctr"/>
              <a:r>
                <a:rPr lang="en-US" sz="2400" dirty="0">
                  <a:solidFill>
                    <a:schemeClr val="bg1"/>
                  </a:solidFill>
                </a:rPr>
                <a:t>Night Season</a:t>
              </a:r>
            </a:p>
          </p:txBody>
        </p:sp>
        <p:sp>
          <p:nvSpPr>
            <p:cNvPr id="38" name="TextBox 37">
              <a:extLst>
                <a:ext uri="{FF2B5EF4-FFF2-40B4-BE49-F238E27FC236}">
                  <a16:creationId xmlns:a16="http://schemas.microsoft.com/office/drawing/2014/main" id="{EF617273-2E55-4B19-A886-902CE8C0169E}"/>
                </a:ext>
              </a:extLst>
            </p:cNvPr>
            <p:cNvSpPr txBox="1"/>
            <p:nvPr/>
          </p:nvSpPr>
          <p:spPr>
            <a:xfrm>
              <a:off x="2336164" y="5247058"/>
              <a:ext cx="1915909" cy="830997"/>
            </a:xfrm>
            <a:prstGeom prst="rect">
              <a:avLst/>
            </a:prstGeom>
            <a:noFill/>
          </p:spPr>
          <p:txBody>
            <a:bodyPr wrap="none" rtlCol="0">
              <a:spAutoFit/>
            </a:bodyPr>
            <a:lstStyle/>
            <a:p>
              <a:pPr algn="ctr"/>
              <a:r>
                <a:rPr lang="en-US" sz="2400" dirty="0"/>
                <a:t>12-Hour</a:t>
              </a:r>
            </a:p>
            <a:p>
              <a:pPr algn="ctr"/>
              <a:r>
                <a:rPr lang="en-US" sz="2400" dirty="0"/>
                <a:t>Light Season</a:t>
              </a:r>
            </a:p>
          </p:txBody>
        </p:sp>
        <p:sp>
          <p:nvSpPr>
            <p:cNvPr id="40" name="Rectangle 39">
              <a:extLst>
                <a:ext uri="{FF2B5EF4-FFF2-40B4-BE49-F238E27FC236}">
                  <a16:creationId xmlns:a16="http://schemas.microsoft.com/office/drawing/2014/main" id="{788798E4-D2F9-4B7E-89B8-49A7888F054C}"/>
                </a:ext>
              </a:extLst>
            </p:cNvPr>
            <p:cNvSpPr/>
            <p:nvPr/>
          </p:nvSpPr>
          <p:spPr>
            <a:xfrm rot="19145875">
              <a:off x="331623" y="1798619"/>
              <a:ext cx="4201461" cy="2630464"/>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38100" h="38100" prst="angle"/>
              </a:sp3d>
            </a:bodyPr>
            <a:lstStyle/>
            <a:p>
              <a:pPr algn="ctr"/>
              <a:r>
                <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rPr>
                <a:t>Sunset Theory</a:t>
              </a:r>
            </a:p>
          </p:txBody>
        </p:sp>
        <p:sp>
          <p:nvSpPr>
            <p:cNvPr id="24" name="TextBox 23">
              <a:extLst>
                <a:ext uri="{FF2B5EF4-FFF2-40B4-BE49-F238E27FC236}">
                  <a16:creationId xmlns:a16="http://schemas.microsoft.com/office/drawing/2014/main" id="{05B9E3D7-41C1-4AEF-A712-6902E9619CEF}"/>
                </a:ext>
              </a:extLst>
            </p:cNvPr>
            <p:cNvSpPr txBox="1"/>
            <p:nvPr/>
          </p:nvSpPr>
          <p:spPr>
            <a:xfrm>
              <a:off x="2289544" y="3663534"/>
              <a:ext cx="1949420" cy="9787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lumMod val="65000"/>
                      <a:lumOff val="35000"/>
                    </a:prstClr>
                  </a:solidFill>
                  <a:effectLst/>
                  <a:uLnTx/>
                  <a:uFillTx/>
                  <a:latin typeface="Lato"/>
                  <a:ea typeface="+mn-ea"/>
                  <a:cs typeface="+mn-cs"/>
                </a:rPr>
                <a:t>24-Hour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lumMod val="65000"/>
                      <a:lumOff val="35000"/>
                    </a:prstClr>
                  </a:solidFill>
                  <a:effectLst/>
                  <a:uLnTx/>
                  <a:uFillTx/>
                  <a:latin typeface="Lato"/>
                  <a:ea typeface="+mn-ea"/>
                  <a:cs typeface="+mn-cs"/>
                </a:rPr>
                <a:t>Cycle</a:t>
              </a:r>
            </a:p>
          </p:txBody>
        </p:sp>
      </p:grpSp>
      <p:sp>
        <p:nvSpPr>
          <p:cNvPr id="63" name="TextBox 62">
            <a:extLst>
              <a:ext uri="{FF2B5EF4-FFF2-40B4-BE49-F238E27FC236}">
                <a16:creationId xmlns:a16="http://schemas.microsoft.com/office/drawing/2014/main" id="{5779E9EE-DA75-4560-877B-16814B8BB82A}"/>
              </a:ext>
            </a:extLst>
          </p:cNvPr>
          <p:cNvSpPr txBox="1"/>
          <p:nvPr/>
        </p:nvSpPr>
        <p:spPr>
          <a:xfrm>
            <a:off x="0" y="6419850"/>
            <a:ext cx="6070124"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chemeClr val="bg1"/>
                </a:solidFill>
              </a:rPr>
              <a:t>#1  Is Sunset day-start correct?</a:t>
            </a:r>
          </a:p>
        </p:txBody>
      </p:sp>
      <p:sp>
        <p:nvSpPr>
          <p:cNvPr id="64" name="TextBox 63">
            <a:extLst>
              <a:ext uri="{FF2B5EF4-FFF2-40B4-BE49-F238E27FC236}">
                <a16:creationId xmlns:a16="http://schemas.microsoft.com/office/drawing/2014/main" id="{C54400C0-59E8-4617-AAC2-E19CF6B8A2A6}"/>
              </a:ext>
            </a:extLst>
          </p:cNvPr>
          <p:cNvSpPr txBox="1"/>
          <p:nvPr/>
        </p:nvSpPr>
        <p:spPr>
          <a:xfrm>
            <a:off x="6445316" y="6400800"/>
            <a:ext cx="5485797" cy="461665"/>
          </a:xfrm>
          <a:prstGeom prst="rect">
            <a:avLst/>
          </a:prstGeom>
          <a:noFill/>
        </p:spPr>
        <p:txBody>
          <a:bodyPr wrap="none" rtlCol="0">
            <a:spAutoFit/>
            <a:scene3d>
              <a:camera prst="orthographicFront"/>
              <a:lightRig rig="threePt" dir="t"/>
            </a:scene3d>
            <a:sp3d extrusionH="57150">
              <a:bevelT w="38100" h="38100"/>
            </a:sp3d>
          </a:bodyPr>
          <a:lstStyle/>
          <a:p>
            <a:pPr algn="ctr"/>
            <a:r>
              <a:rPr lang="en-US" sz="2400" b="1" dirty="0">
                <a:solidFill>
                  <a:schemeClr val="bg1"/>
                </a:solidFill>
              </a:rPr>
              <a:t>#2  Or … is Dawn day-start correct?</a:t>
            </a:r>
          </a:p>
        </p:txBody>
      </p:sp>
      <p:sp>
        <p:nvSpPr>
          <p:cNvPr id="3" name="Slide Number Placeholder 2">
            <a:extLst>
              <a:ext uri="{FF2B5EF4-FFF2-40B4-BE49-F238E27FC236}">
                <a16:creationId xmlns:a16="http://schemas.microsoft.com/office/drawing/2014/main" id="{B9B22608-CBE1-4991-8D04-90A222832418}"/>
              </a:ext>
            </a:extLst>
          </p:cNvPr>
          <p:cNvSpPr>
            <a:spLocks noGrp="1"/>
          </p:cNvSpPr>
          <p:nvPr>
            <p:ph type="sldNum" sz="quarter" idx="12"/>
          </p:nvPr>
        </p:nvSpPr>
        <p:spPr>
          <a:xfrm>
            <a:off x="9419256" y="6503987"/>
            <a:ext cx="2743200" cy="365125"/>
          </a:xfrm>
        </p:spPr>
        <p:txBody>
          <a:bodyPr/>
          <a:lstStyle/>
          <a:p>
            <a:fld id="{AC963390-FB40-489D-A065-9C3EB7D46636}" type="slidenum">
              <a:rPr lang="en-US" smtClean="0">
                <a:solidFill>
                  <a:schemeClr val="bg1"/>
                </a:solidFill>
              </a:rPr>
              <a:t>62</a:t>
            </a:fld>
            <a:endParaRPr lang="en-US" dirty="0">
              <a:solidFill>
                <a:schemeClr val="bg1"/>
              </a:solidFill>
            </a:endParaRPr>
          </a:p>
        </p:txBody>
      </p:sp>
      <p:sp>
        <p:nvSpPr>
          <p:cNvPr id="2" name="Flowchart: Delay 1"/>
          <p:cNvSpPr/>
          <p:nvPr/>
        </p:nvSpPr>
        <p:spPr>
          <a:xfrm rot="5400000">
            <a:off x="2658618" y="3222308"/>
            <a:ext cx="6858000" cy="413384"/>
          </a:xfrm>
          <a:prstGeom prst="flowChartDelay">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50A096EE-79E7-4595-A3B8-209C5AC6D99E}"/>
              </a:ext>
            </a:extLst>
          </p:cNvPr>
          <p:cNvSpPr txBox="1"/>
          <p:nvPr/>
        </p:nvSpPr>
        <p:spPr>
          <a:xfrm>
            <a:off x="381000" y="167398"/>
            <a:ext cx="114681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chemeClr val="bg1"/>
                </a:solidFill>
                <a:effectLst>
                  <a:glow rad="127000">
                    <a:srgbClr val="002060"/>
                  </a:glow>
                </a:effectLst>
                <a:latin typeface="Comic Sans MS" pitchFamily="66" charset="0"/>
              </a:rPr>
              <a:t>With a simple reading of Exodus 10:1-14 can the day-start be discerned?</a:t>
            </a:r>
          </a:p>
          <a:p>
            <a:pPr algn="ctr"/>
            <a:r>
              <a:rPr lang="en-US" sz="2400" b="1" dirty="0">
                <a:solidFill>
                  <a:schemeClr val="bg1"/>
                </a:solidFill>
                <a:effectLst>
                  <a:glow rad="127000">
                    <a:srgbClr val="002060"/>
                  </a:glow>
                </a:effectLst>
                <a:latin typeface="Comic Sans MS" pitchFamily="66" charset="0"/>
              </a:rPr>
              <a:t>Question:  In Part 2 will the Locust Plague of Egypt declare the answer?</a:t>
            </a:r>
          </a:p>
        </p:txBody>
      </p:sp>
    </p:spTree>
    <p:extLst>
      <p:ext uri="{BB962C8B-B14F-4D97-AF65-F5344CB8AC3E}">
        <p14:creationId xmlns:p14="http://schemas.microsoft.com/office/powerpoint/2010/main" val="858580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6400"/>
                            </p:stCondLst>
                            <p:childTnLst>
                              <p:par>
                                <p:cTn id="9" presetID="8" presetClass="emph" presetSubtype="0" fill="hold" nodeType="afterEffect">
                                  <p:stCondLst>
                                    <p:cond delay="0"/>
                                  </p:stCondLst>
                                  <p:childTnLst>
                                    <p:animRot by="21600000">
                                      <p:cBhvr>
                                        <p:cTn id="10" dur="2000" fill="hold"/>
                                        <p:tgtEl>
                                          <p:spTgt spid="48"/>
                                        </p:tgtEl>
                                        <p:attrNameLst>
                                          <p:attrName>r</p:attrName>
                                        </p:attrNameLst>
                                      </p:cBhvr>
                                    </p:animRot>
                                  </p:childTnLst>
                                </p:cTn>
                              </p:par>
                            </p:childTnLst>
                          </p:cTn>
                        </p:par>
                        <p:par>
                          <p:cTn id="11" fill="hold">
                            <p:stCondLst>
                              <p:cond delay="8400"/>
                            </p:stCondLst>
                            <p:childTnLst>
                              <p:par>
                                <p:cTn id="12" presetID="42" presetClass="entr" presetSubtype="0" fill="hold" grpId="0"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1000"/>
                                        <p:tgtEl>
                                          <p:spTgt spid="63"/>
                                        </p:tgtEl>
                                      </p:cBhvr>
                                    </p:animEffect>
                                    <p:anim calcmode="lin" valueType="num">
                                      <p:cBhvr>
                                        <p:cTn id="15" dur="1000" fill="hold"/>
                                        <p:tgtEl>
                                          <p:spTgt spid="63"/>
                                        </p:tgtEl>
                                        <p:attrNameLst>
                                          <p:attrName>ppt_x</p:attrName>
                                        </p:attrNameLst>
                                      </p:cBhvr>
                                      <p:tavLst>
                                        <p:tav tm="0">
                                          <p:val>
                                            <p:strVal val="#ppt_x"/>
                                          </p:val>
                                        </p:tav>
                                        <p:tav tm="100000">
                                          <p:val>
                                            <p:strVal val="#ppt_x"/>
                                          </p:val>
                                        </p:tav>
                                      </p:tavLst>
                                    </p:anim>
                                    <p:anim calcmode="lin" valueType="num">
                                      <p:cBhvr>
                                        <p:cTn id="1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49"/>
                                        </p:tgtEl>
                                        <p:attrNameLst>
                                          <p:attrName>r</p:attrName>
                                        </p:attrNameLst>
                                      </p:cBhvr>
                                    </p:animRo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anim calcmode="lin" valueType="num">
                                      <p:cBhvr>
                                        <p:cTn id="25" dur="1000" fill="hold"/>
                                        <p:tgtEl>
                                          <p:spTgt spid="64"/>
                                        </p:tgtEl>
                                        <p:attrNameLst>
                                          <p:attrName>ppt_x</p:attrName>
                                        </p:attrNameLst>
                                      </p:cBhvr>
                                      <p:tavLst>
                                        <p:tav tm="0">
                                          <p:val>
                                            <p:strVal val="#ppt_x"/>
                                          </p:val>
                                        </p:tav>
                                        <p:tav tm="100000">
                                          <p:val>
                                            <p:strVal val="#ppt_x"/>
                                          </p:val>
                                        </p:tav>
                                      </p:tavLst>
                                    </p:anim>
                                    <p:anim calcmode="lin" valueType="num">
                                      <p:cBhvr>
                                        <p:cTn id="2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ky"/>
          <p:cNvSpPr>
            <a:spLocks noChangeArrowheads="1"/>
          </p:cNvSpPr>
          <p:nvPr/>
        </p:nvSpPr>
        <p:spPr bwMode="auto">
          <a:xfrm>
            <a:off x="2156916" y="835641"/>
            <a:ext cx="2426680" cy="5398440"/>
          </a:xfrm>
          <a:prstGeom prst="rect">
            <a:avLst/>
          </a:prstGeom>
          <a:gradFill>
            <a:gsLst>
              <a:gs pos="100000">
                <a:schemeClr val="accent1">
                  <a:lumMod val="50000"/>
                  <a:lumOff val="50000"/>
                </a:schemeClr>
              </a:gs>
              <a:gs pos="64000">
                <a:schemeClr val="accent1">
                  <a:lumMod val="25000"/>
                  <a:lumOff val="75000"/>
                </a:schemeClr>
              </a:gs>
            </a:gsLst>
            <a:lin ang="16200000" scaled="1"/>
          </a:gradFill>
          <a:ln w="3175">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loud"/>
          <p:cNvSpPr>
            <a:spLocks/>
          </p:cNvSpPr>
          <p:nvPr/>
        </p:nvSpPr>
        <p:spPr bwMode="auto">
          <a:xfrm>
            <a:off x="3202343" y="2884040"/>
            <a:ext cx="1797864" cy="1405906"/>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loud"/>
          <p:cNvSpPr>
            <a:spLocks/>
          </p:cNvSpPr>
          <p:nvPr/>
        </p:nvSpPr>
        <p:spPr bwMode="auto">
          <a:xfrm>
            <a:off x="2087179" y="1998318"/>
            <a:ext cx="1458866" cy="1140813"/>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loud"/>
          <p:cNvSpPr>
            <a:spLocks/>
          </p:cNvSpPr>
          <p:nvPr/>
        </p:nvSpPr>
        <p:spPr bwMode="auto">
          <a:xfrm>
            <a:off x="2545110" y="1030262"/>
            <a:ext cx="1215606" cy="950587"/>
          </a:xfrm>
          <a:custGeom>
            <a:avLst/>
            <a:gdLst>
              <a:gd name="T0" fmla="*/ 536 w 594"/>
              <a:gd name="T1" fmla="*/ 220 h 464"/>
              <a:gd name="T2" fmla="*/ 547 w 594"/>
              <a:gd name="T3" fmla="*/ 182 h 464"/>
              <a:gd name="T4" fmla="*/ 477 w 594"/>
              <a:gd name="T5" fmla="*/ 112 h 464"/>
              <a:gd name="T6" fmla="*/ 477 w 594"/>
              <a:gd name="T7" fmla="*/ 112 h 464"/>
              <a:gd name="T8" fmla="*/ 400 w 594"/>
              <a:gd name="T9" fmla="*/ 35 h 464"/>
              <a:gd name="T10" fmla="*/ 337 w 594"/>
              <a:gd name="T11" fmla="*/ 68 h 464"/>
              <a:gd name="T12" fmla="*/ 252 w 594"/>
              <a:gd name="T13" fmla="*/ 0 h 464"/>
              <a:gd name="T14" fmla="*/ 170 w 594"/>
              <a:gd name="T15" fmla="*/ 58 h 464"/>
              <a:gd name="T16" fmla="*/ 105 w 594"/>
              <a:gd name="T17" fmla="*/ 123 h 464"/>
              <a:gd name="T18" fmla="*/ 0 w 594"/>
              <a:gd name="T19" fmla="*/ 242 h 464"/>
              <a:gd name="T20" fmla="*/ 84 w 594"/>
              <a:gd name="T21" fmla="*/ 355 h 464"/>
              <a:gd name="T22" fmla="*/ 80 w 594"/>
              <a:gd name="T23" fmla="*/ 379 h 464"/>
              <a:gd name="T24" fmla="*/ 165 w 594"/>
              <a:gd name="T25" fmla="*/ 464 h 464"/>
              <a:gd name="T26" fmla="*/ 242 w 594"/>
              <a:gd name="T27" fmla="*/ 415 h 464"/>
              <a:gd name="T28" fmla="*/ 318 w 594"/>
              <a:gd name="T29" fmla="*/ 458 h 464"/>
              <a:gd name="T30" fmla="*/ 386 w 594"/>
              <a:gd name="T31" fmla="*/ 425 h 464"/>
              <a:gd name="T32" fmla="*/ 467 w 594"/>
              <a:gd name="T33" fmla="*/ 454 h 464"/>
              <a:gd name="T34" fmla="*/ 594 w 594"/>
              <a:gd name="T35" fmla="*/ 326 h 464"/>
              <a:gd name="T36" fmla="*/ 536 w 594"/>
              <a:gd name="T37"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4" h="464">
                <a:moveTo>
                  <a:pt x="536" y="220"/>
                </a:moveTo>
                <a:cubicBezTo>
                  <a:pt x="543" y="209"/>
                  <a:pt x="547" y="196"/>
                  <a:pt x="547" y="182"/>
                </a:cubicBezTo>
                <a:cubicBezTo>
                  <a:pt x="547" y="143"/>
                  <a:pt x="516" y="112"/>
                  <a:pt x="477" y="112"/>
                </a:cubicBezTo>
                <a:cubicBezTo>
                  <a:pt x="477" y="112"/>
                  <a:pt x="477" y="112"/>
                  <a:pt x="477" y="112"/>
                </a:cubicBezTo>
                <a:cubicBezTo>
                  <a:pt x="477" y="70"/>
                  <a:pt x="442" y="35"/>
                  <a:pt x="400" y="35"/>
                </a:cubicBezTo>
                <a:cubicBezTo>
                  <a:pt x="374" y="35"/>
                  <a:pt x="351" y="48"/>
                  <a:pt x="337" y="68"/>
                </a:cubicBezTo>
                <a:cubicBezTo>
                  <a:pt x="329" y="29"/>
                  <a:pt x="294" y="0"/>
                  <a:pt x="252" y="0"/>
                </a:cubicBezTo>
                <a:cubicBezTo>
                  <a:pt x="214" y="0"/>
                  <a:pt x="182" y="24"/>
                  <a:pt x="170" y="58"/>
                </a:cubicBezTo>
                <a:cubicBezTo>
                  <a:pt x="138" y="67"/>
                  <a:pt x="114" y="92"/>
                  <a:pt x="105" y="123"/>
                </a:cubicBezTo>
                <a:cubicBezTo>
                  <a:pt x="46" y="130"/>
                  <a:pt x="0" y="180"/>
                  <a:pt x="0" y="242"/>
                </a:cubicBezTo>
                <a:cubicBezTo>
                  <a:pt x="0" y="295"/>
                  <a:pt x="35" y="340"/>
                  <a:pt x="84" y="355"/>
                </a:cubicBezTo>
                <a:cubicBezTo>
                  <a:pt x="82" y="363"/>
                  <a:pt x="80" y="371"/>
                  <a:pt x="80" y="379"/>
                </a:cubicBezTo>
                <a:cubicBezTo>
                  <a:pt x="80" y="426"/>
                  <a:pt x="118" y="464"/>
                  <a:pt x="165" y="464"/>
                </a:cubicBezTo>
                <a:cubicBezTo>
                  <a:pt x="199" y="464"/>
                  <a:pt x="229" y="444"/>
                  <a:pt x="242" y="415"/>
                </a:cubicBezTo>
                <a:cubicBezTo>
                  <a:pt x="258" y="441"/>
                  <a:pt x="286" y="458"/>
                  <a:pt x="318" y="458"/>
                </a:cubicBezTo>
                <a:cubicBezTo>
                  <a:pt x="345" y="458"/>
                  <a:pt x="370" y="445"/>
                  <a:pt x="386" y="425"/>
                </a:cubicBezTo>
                <a:cubicBezTo>
                  <a:pt x="408" y="443"/>
                  <a:pt x="436" y="454"/>
                  <a:pt x="467" y="454"/>
                </a:cubicBezTo>
                <a:cubicBezTo>
                  <a:pt x="537" y="454"/>
                  <a:pt x="594" y="397"/>
                  <a:pt x="594" y="326"/>
                </a:cubicBezTo>
                <a:cubicBezTo>
                  <a:pt x="594" y="282"/>
                  <a:pt x="571" y="242"/>
                  <a:pt x="536" y="220"/>
                </a:cubicBezTo>
                <a:close/>
              </a:path>
            </a:pathLst>
          </a:custGeom>
          <a:gradFill flip="none" rotWithShape="1">
            <a:gsLst>
              <a:gs pos="100000">
                <a:schemeClr val="accent1">
                  <a:lumMod val="10000"/>
                  <a:lumOff val="90000"/>
                </a:schemeClr>
              </a:gs>
              <a:gs pos="49000">
                <a:schemeClr val="accent1">
                  <a:lumMod val="10000"/>
                  <a:lumOff val="90000"/>
                </a:schemeClr>
              </a:gs>
              <a:gs pos="6000">
                <a:schemeClr val="tx2">
                  <a:lumMod val="40000"/>
                  <a:lumOff val="60000"/>
                </a:schemeClr>
              </a:gs>
            </a:gsLst>
            <a:path path="circle">
              <a:fillToRect l="100000" t="100000"/>
            </a:path>
            <a:tileRect r="-100000" b="-100000"/>
          </a:gradFill>
          <a:ln>
            <a:noFill/>
          </a:ln>
          <a:effectLst>
            <a:outerShdw blurRad="152400" dist="38100" dir="5400000" algn="t" rotWithShape="0">
              <a:schemeClr val="tx2">
                <a:lumMod val="75000"/>
                <a:alpha val="40000"/>
              </a:schemeClr>
            </a:outerShdw>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artwork mask"/>
          <p:cNvSpPr/>
          <p:nvPr/>
        </p:nvSpPr>
        <p:spPr>
          <a:xfrm>
            <a:off x="0" y="-9684"/>
            <a:ext cx="984190" cy="6867684"/>
          </a:xfrm>
          <a:prstGeom prst="rect">
            <a:avLst/>
          </a:prstGeom>
          <a:gradFill>
            <a:gsLst>
              <a:gs pos="63000">
                <a:schemeClr val="accent5">
                  <a:lumMod val="60000"/>
                  <a:lumOff val="40000"/>
                </a:schemeClr>
              </a:gs>
              <a:gs pos="0">
                <a:schemeClr val="accent5">
                  <a:lumMod val="60000"/>
                  <a:lumOff val="40000"/>
                </a:scheme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p:cNvSpPr>
            <a:spLocks noChangeArrowheads="1"/>
          </p:cNvSpPr>
          <p:nvPr/>
        </p:nvSpPr>
        <p:spPr bwMode="auto">
          <a:xfrm>
            <a:off x="0" y="6122134"/>
            <a:ext cx="12192000" cy="735866"/>
          </a:xfrm>
          <a:prstGeom prst="rect">
            <a:avLst/>
          </a:prstGeom>
          <a:solidFill>
            <a:srgbClr val="5E648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p:cNvSpPr>
            <a:spLocks noChangeArrowheads="1"/>
          </p:cNvSpPr>
          <p:nvPr/>
        </p:nvSpPr>
        <p:spPr bwMode="auto">
          <a:xfrm>
            <a:off x="0" y="5929115"/>
            <a:ext cx="2103120" cy="21573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p:cNvSpPr>
            <a:spLocks noChangeArrowheads="1"/>
          </p:cNvSpPr>
          <p:nvPr/>
        </p:nvSpPr>
        <p:spPr bwMode="auto">
          <a:xfrm>
            <a:off x="4648200" y="5929115"/>
            <a:ext cx="7543800" cy="21573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nd"/>
          <p:cNvGrpSpPr/>
          <p:nvPr/>
        </p:nvGrpSpPr>
        <p:grpSpPr>
          <a:xfrm>
            <a:off x="2156916" y="5099389"/>
            <a:ext cx="2426680" cy="1034829"/>
            <a:chOff x="1377195" y="5110021"/>
            <a:chExt cx="2426680" cy="1034829"/>
          </a:xfrm>
        </p:grpSpPr>
        <p:sp>
          <p:nvSpPr>
            <p:cNvPr id="52" name="ground"/>
            <p:cNvSpPr>
              <a:spLocks noChangeArrowheads="1"/>
            </p:cNvSpPr>
            <p:nvPr/>
          </p:nvSpPr>
          <p:spPr bwMode="auto">
            <a:xfrm>
              <a:off x="1377195" y="5110021"/>
              <a:ext cx="2423160" cy="1034829"/>
            </a:xfrm>
            <a:prstGeom prst="rect">
              <a:avLst/>
            </a:prstGeom>
            <a:gradFill>
              <a:gsLst>
                <a:gs pos="100000">
                  <a:schemeClr val="accent6">
                    <a:lumMod val="75000"/>
                  </a:schemeClr>
                </a:gs>
                <a:gs pos="3738">
                  <a:schemeClr val="accent5">
                    <a:lumMod val="50000"/>
                  </a:schemeClr>
                </a:gs>
                <a:gs pos="40000">
                  <a:schemeClr val="accent4">
                    <a:lumMod val="50000"/>
                  </a:schemeClr>
                </a:gs>
              </a:gsLst>
              <a:lin ang="16200000" scaled="1"/>
            </a:gradFill>
            <a:ln w="3175">
              <a:noFill/>
            </a:ln>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ground"/>
            <p:cNvSpPr>
              <a:spLocks noChangeArrowheads="1"/>
            </p:cNvSpPr>
            <p:nvPr/>
          </p:nvSpPr>
          <p:spPr bwMode="auto">
            <a:xfrm>
              <a:off x="1377195" y="5876925"/>
              <a:ext cx="2426680" cy="267923"/>
            </a:xfrm>
            <a:prstGeom prst="rect">
              <a:avLst/>
            </a:prstGeom>
            <a:gradFill>
              <a:gsLst>
                <a:gs pos="3738">
                  <a:schemeClr val="accent5">
                    <a:lumMod val="50000"/>
                  </a:schemeClr>
                </a:gs>
                <a:gs pos="100000">
                  <a:schemeClr val="accent4">
                    <a:lumMod val="50000"/>
                    <a:alpha val="50000"/>
                  </a:schemeClr>
                </a:gs>
              </a:gsLst>
              <a:lin ang="16200000" scaled="1"/>
            </a:gradFill>
            <a:ln w="3175">
              <a:noFill/>
            </a:ln>
            <a:effectLst/>
            <a:scene3d>
              <a:camera prst="orthographicFront"/>
              <a:lightRig rig="threePt" dir="t"/>
            </a:scene3d>
            <a:sp3d>
              <a:bevelT w="152400" h="50800" prst="softRound"/>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door piece"/>
          <p:cNvSpPr>
            <a:spLocks/>
          </p:cNvSpPr>
          <p:nvPr/>
        </p:nvSpPr>
        <p:spPr bwMode="auto">
          <a:xfrm>
            <a:off x="2198722" y="840951"/>
            <a:ext cx="2281188" cy="5276088"/>
          </a:xfrm>
          <a:custGeom>
            <a:avLst/>
            <a:gdLst>
              <a:gd name="T0" fmla="*/ 130 w 135"/>
              <a:gd name="T1" fmla="*/ 0 h 313"/>
              <a:gd name="T2" fmla="*/ 5 w 135"/>
              <a:gd name="T3" fmla="*/ 0 h 313"/>
              <a:gd name="T4" fmla="*/ 0 w 135"/>
              <a:gd name="T5" fmla="*/ 0 h 313"/>
              <a:gd name="T6" fmla="*/ 0 w 135"/>
              <a:gd name="T7" fmla="*/ 5 h 313"/>
              <a:gd name="T8" fmla="*/ 0 w 135"/>
              <a:gd name="T9" fmla="*/ 313 h 313"/>
              <a:gd name="T10" fmla="*/ 5 w 135"/>
              <a:gd name="T11" fmla="*/ 313 h 313"/>
              <a:gd name="T12" fmla="*/ 5 w 135"/>
              <a:gd name="T13" fmla="*/ 5 h 313"/>
              <a:gd name="T14" fmla="*/ 130 w 135"/>
              <a:gd name="T15" fmla="*/ 5 h 313"/>
              <a:gd name="T16" fmla="*/ 130 w 135"/>
              <a:gd name="T17" fmla="*/ 313 h 313"/>
              <a:gd name="T18" fmla="*/ 135 w 135"/>
              <a:gd name="T19" fmla="*/ 313 h 313"/>
              <a:gd name="T20" fmla="*/ 135 w 135"/>
              <a:gd name="T21" fmla="*/ 5 h 313"/>
              <a:gd name="T22" fmla="*/ 135 w 135"/>
              <a:gd name="T23" fmla="*/ 0 h 313"/>
              <a:gd name="T24" fmla="*/ 130 w 135"/>
              <a:gd name="T2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313">
                <a:moveTo>
                  <a:pt x="130" y="0"/>
                </a:moveTo>
                <a:lnTo>
                  <a:pt x="5" y="0"/>
                </a:lnTo>
                <a:lnTo>
                  <a:pt x="0" y="0"/>
                </a:lnTo>
                <a:lnTo>
                  <a:pt x="0" y="5"/>
                </a:lnTo>
                <a:lnTo>
                  <a:pt x="0" y="313"/>
                </a:lnTo>
                <a:lnTo>
                  <a:pt x="5" y="313"/>
                </a:lnTo>
                <a:lnTo>
                  <a:pt x="5" y="5"/>
                </a:lnTo>
                <a:lnTo>
                  <a:pt x="130" y="5"/>
                </a:lnTo>
                <a:lnTo>
                  <a:pt x="130" y="313"/>
                </a:lnTo>
                <a:lnTo>
                  <a:pt x="135" y="313"/>
                </a:lnTo>
                <a:lnTo>
                  <a:pt x="135" y="5"/>
                </a:lnTo>
                <a:lnTo>
                  <a:pt x="135" y="0"/>
                </a:lnTo>
                <a:lnTo>
                  <a:pt x="130" y="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p:cNvSpPr>
            <a:spLocks noChangeArrowheads="1"/>
          </p:cNvSpPr>
          <p:nvPr/>
        </p:nvSpPr>
        <p:spPr bwMode="auto">
          <a:xfrm>
            <a:off x="0" y="6088075"/>
            <a:ext cx="210312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p:cNvSpPr>
            <a:spLocks noChangeArrowheads="1"/>
          </p:cNvSpPr>
          <p:nvPr/>
        </p:nvSpPr>
        <p:spPr bwMode="auto">
          <a:xfrm>
            <a:off x="4648200" y="6088075"/>
            <a:ext cx="7543800" cy="56775"/>
          </a:xfrm>
          <a:prstGeom prst="rect">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door piece"/>
          <p:cNvSpPr>
            <a:spLocks/>
          </p:cNvSpPr>
          <p:nvPr/>
        </p:nvSpPr>
        <p:spPr bwMode="auto">
          <a:xfrm>
            <a:off x="2012852" y="676677"/>
            <a:ext cx="2652936" cy="5457947"/>
          </a:xfrm>
          <a:custGeom>
            <a:avLst/>
            <a:gdLst>
              <a:gd name="T0" fmla="*/ 146 w 157"/>
              <a:gd name="T1" fmla="*/ 0 h 323"/>
              <a:gd name="T2" fmla="*/ 11 w 157"/>
              <a:gd name="T3" fmla="*/ 0 h 323"/>
              <a:gd name="T4" fmla="*/ 0 w 157"/>
              <a:gd name="T5" fmla="*/ 0 h 323"/>
              <a:gd name="T6" fmla="*/ 0 w 157"/>
              <a:gd name="T7" fmla="*/ 10 h 323"/>
              <a:gd name="T8" fmla="*/ 0 w 157"/>
              <a:gd name="T9" fmla="*/ 323 h 323"/>
              <a:gd name="T10" fmla="*/ 11 w 157"/>
              <a:gd name="T11" fmla="*/ 323 h 323"/>
              <a:gd name="T12" fmla="*/ 11 w 157"/>
              <a:gd name="T13" fmla="*/ 10 h 323"/>
              <a:gd name="T14" fmla="*/ 146 w 157"/>
              <a:gd name="T15" fmla="*/ 10 h 323"/>
              <a:gd name="T16" fmla="*/ 146 w 157"/>
              <a:gd name="T17" fmla="*/ 323 h 323"/>
              <a:gd name="T18" fmla="*/ 157 w 157"/>
              <a:gd name="T19" fmla="*/ 323 h 323"/>
              <a:gd name="T20" fmla="*/ 157 w 157"/>
              <a:gd name="T21" fmla="*/ 10 h 323"/>
              <a:gd name="T22" fmla="*/ 157 w 157"/>
              <a:gd name="T23" fmla="*/ 0 h 323"/>
              <a:gd name="T24" fmla="*/ 146 w 157"/>
              <a:gd name="T2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323">
                <a:moveTo>
                  <a:pt x="146" y="0"/>
                </a:moveTo>
                <a:lnTo>
                  <a:pt x="11" y="0"/>
                </a:lnTo>
                <a:lnTo>
                  <a:pt x="0" y="0"/>
                </a:lnTo>
                <a:lnTo>
                  <a:pt x="0" y="10"/>
                </a:lnTo>
                <a:lnTo>
                  <a:pt x="0" y="323"/>
                </a:lnTo>
                <a:lnTo>
                  <a:pt x="11" y="323"/>
                </a:lnTo>
                <a:lnTo>
                  <a:pt x="11" y="10"/>
                </a:lnTo>
                <a:lnTo>
                  <a:pt x="146" y="10"/>
                </a:lnTo>
                <a:lnTo>
                  <a:pt x="146" y="323"/>
                </a:lnTo>
                <a:lnTo>
                  <a:pt x="157" y="323"/>
                </a:lnTo>
                <a:lnTo>
                  <a:pt x="157" y="10"/>
                </a:lnTo>
                <a:lnTo>
                  <a:pt x="157" y="0"/>
                </a:lnTo>
                <a:lnTo>
                  <a:pt x="146" y="0"/>
                </a:lnTo>
                <a:close/>
              </a:path>
            </a:pathLst>
          </a:custGeom>
          <a:solidFill>
            <a:schemeClr val="bg1"/>
          </a:solidFill>
          <a:ln>
            <a:solidFill>
              <a:schemeClr val="tx2"/>
            </a:solid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door open"/>
          <p:cNvGrpSpPr/>
          <p:nvPr/>
        </p:nvGrpSpPr>
        <p:grpSpPr>
          <a:xfrm>
            <a:off x="4395417" y="602817"/>
            <a:ext cx="1977031" cy="5914179"/>
            <a:chOff x="2871416" y="602816"/>
            <a:chExt cx="1977031" cy="5914179"/>
          </a:xfrm>
        </p:grpSpPr>
        <p:grpSp>
          <p:nvGrpSpPr>
            <p:cNvPr id="4" name="door piece"/>
            <p:cNvGrpSpPr/>
            <p:nvPr/>
          </p:nvGrpSpPr>
          <p:grpSpPr>
            <a:xfrm>
              <a:off x="2871416" y="602816"/>
              <a:ext cx="1977031" cy="5914179"/>
              <a:chOff x="5268776" y="1748563"/>
              <a:chExt cx="1328458" cy="3974007"/>
            </a:xfrm>
            <a:effectLst>
              <a:outerShdw blurRad="152400" dist="114300" algn="tl" rotWithShape="0">
                <a:prstClr val="black">
                  <a:alpha val="40000"/>
                </a:prstClr>
              </a:outerShdw>
            </a:effectLst>
          </p:grpSpPr>
          <p:sp>
            <p:nvSpPr>
              <p:cNvPr id="32" name="door piece"/>
              <p:cNvSpPr>
                <a:spLocks/>
              </p:cNvSpPr>
              <p:nvPr/>
            </p:nvSpPr>
            <p:spPr bwMode="auto">
              <a:xfrm>
                <a:off x="5268776" y="1748563"/>
                <a:ext cx="1271682" cy="3974007"/>
              </a:xfrm>
              <a:custGeom>
                <a:avLst/>
                <a:gdLst>
                  <a:gd name="T0" fmla="*/ 0 w 112"/>
                  <a:gd name="T1" fmla="*/ 328 h 350"/>
                  <a:gd name="T2" fmla="*/ 112 w 112"/>
                  <a:gd name="T3" fmla="*/ 350 h 350"/>
                  <a:gd name="T4" fmla="*/ 112 w 112"/>
                  <a:gd name="T5" fmla="*/ 0 h 350"/>
                  <a:gd name="T6" fmla="*/ 0 w 112"/>
                  <a:gd name="T7" fmla="*/ 20 h 350"/>
                  <a:gd name="T8" fmla="*/ 0 w 112"/>
                  <a:gd name="T9" fmla="*/ 328 h 350"/>
                </a:gdLst>
                <a:ahLst/>
                <a:cxnLst>
                  <a:cxn ang="0">
                    <a:pos x="T0" y="T1"/>
                  </a:cxn>
                  <a:cxn ang="0">
                    <a:pos x="T2" y="T3"/>
                  </a:cxn>
                  <a:cxn ang="0">
                    <a:pos x="T4" y="T5"/>
                  </a:cxn>
                  <a:cxn ang="0">
                    <a:pos x="T6" y="T7"/>
                  </a:cxn>
                  <a:cxn ang="0">
                    <a:pos x="T8" y="T9"/>
                  </a:cxn>
                </a:cxnLst>
                <a:rect l="0" t="0" r="r" b="b"/>
                <a:pathLst>
                  <a:path w="112" h="350">
                    <a:moveTo>
                      <a:pt x="0" y="328"/>
                    </a:moveTo>
                    <a:lnTo>
                      <a:pt x="112" y="350"/>
                    </a:lnTo>
                    <a:lnTo>
                      <a:pt x="112" y="0"/>
                    </a:lnTo>
                    <a:lnTo>
                      <a:pt x="0" y="20"/>
                    </a:lnTo>
                    <a:lnTo>
                      <a:pt x="0" y="328"/>
                    </a:lnTo>
                    <a:close/>
                  </a:path>
                </a:pathLst>
              </a:custGeom>
              <a:solidFill>
                <a:schemeClr val="bg1"/>
              </a:solidFill>
              <a:ln>
                <a:solidFill>
                  <a:schemeClr val="bg2"/>
                </a:solid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door piece"/>
              <p:cNvSpPr>
                <a:spLocks/>
              </p:cNvSpPr>
              <p:nvPr/>
            </p:nvSpPr>
            <p:spPr bwMode="auto">
              <a:xfrm>
                <a:off x="6540459" y="1748563"/>
                <a:ext cx="56775" cy="3974007"/>
              </a:xfrm>
              <a:custGeom>
                <a:avLst/>
                <a:gdLst>
                  <a:gd name="T0" fmla="*/ 5 w 5"/>
                  <a:gd name="T1" fmla="*/ 348 h 350"/>
                  <a:gd name="T2" fmla="*/ 0 w 5"/>
                  <a:gd name="T3" fmla="*/ 350 h 350"/>
                  <a:gd name="T4" fmla="*/ 0 w 5"/>
                  <a:gd name="T5" fmla="*/ 0 h 350"/>
                  <a:gd name="T6" fmla="*/ 5 w 5"/>
                  <a:gd name="T7" fmla="*/ 0 h 350"/>
                  <a:gd name="T8" fmla="*/ 5 w 5"/>
                  <a:gd name="T9" fmla="*/ 348 h 350"/>
                </a:gdLst>
                <a:ahLst/>
                <a:cxnLst>
                  <a:cxn ang="0">
                    <a:pos x="T0" y="T1"/>
                  </a:cxn>
                  <a:cxn ang="0">
                    <a:pos x="T2" y="T3"/>
                  </a:cxn>
                  <a:cxn ang="0">
                    <a:pos x="T4" y="T5"/>
                  </a:cxn>
                  <a:cxn ang="0">
                    <a:pos x="T6" y="T7"/>
                  </a:cxn>
                  <a:cxn ang="0">
                    <a:pos x="T8" y="T9"/>
                  </a:cxn>
                </a:cxnLst>
                <a:rect l="0" t="0" r="r" b="b"/>
                <a:pathLst>
                  <a:path w="5" h="350">
                    <a:moveTo>
                      <a:pt x="5" y="348"/>
                    </a:moveTo>
                    <a:lnTo>
                      <a:pt x="0" y="350"/>
                    </a:lnTo>
                    <a:lnTo>
                      <a:pt x="0" y="0"/>
                    </a:lnTo>
                    <a:lnTo>
                      <a:pt x="5" y="0"/>
                    </a:lnTo>
                    <a:lnTo>
                      <a:pt x="5" y="348"/>
                    </a:lnTo>
                    <a:close/>
                  </a:path>
                </a:pathLst>
              </a:custGeom>
              <a:solidFill>
                <a:schemeClr val="bg2">
                  <a:lumMod val="50000"/>
                </a:schemeClr>
              </a:solidFill>
              <a:ln>
                <a:solidFill>
                  <a:schemeClr val="bg2">
                    <a:lumMod val="50000"/>
                  </a:schemeClr>
                </a:solidFill>
              </a:ln>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door piece"/>
            <p:cNvSpPr>
              <a:spLocks/>
            </p:cNvSpPr>
            <p:nvPr/>
          </p:nvSpPr>
          <p:spPr bwMode="auto">
            <a:xfrm>
              <a:off x="3141778" y="1025262"/>
              <a:ext cx="1284221" cy="3075372"/>
            </a:xfrm>
            <a:custGeom>
              <a:avLst/>
              <a:gdLst>
                <a:gd name="T0" fmla="*/ 76 w 76"/>
                <a:gd name="T1" fmla="*/ 182 h 182"/>
                <a:gd name="T2" fmla="*/ 0 w 76"/>
                <a:gd name="T3" fmla="*/ 180 h 182"/>
                <a:gd name="T4" fmla="*/ 0 w 76"/>
                <a:gd name="T5" fmla="*/ 12 h 182"/>
                <a:gd name="T6" fmla="*/ 76 w 76"/>
                <a:gd name="T7" fmla="*/ 0 h 182"/>
                <a:gd name="T8" fmla="*/ 76 w 76"/>
                <a:gd name="T9" fmla="*/ 182 h 182"/>
              </a:gdLst>
              <a:ahLst/>
              <a:cxnLst>
                <a:cxn ang="0">
                  <a:pos x="T0" y="T1"/>
                </a:cxn>
                <a:cxn ang="0">
                  <a:pos x="T2" y="T3"/>
                </a:cxn>
                <a:cxn ang="0">
                  <a:pos x="T4" y="T5"/>
                </a:cxn>
                <a:cxn ang="0">
                  <a:pos x="T6" y="T7"/>
                </a:cxn>
                <a:cxn ang="0">
                  <a:pos x="T8" y="T9"/>
                </a:cxn>
              </a:cxnLst>
              <a:rect l="0" t="0" r="r" b="b"/>
              <a:pathLst>
                <a:path w="76" h="182">
                  <a:moveTo>
                    <a:pt x="76" y="182"/>
                  </a:moveTo>
                  <a:lnTo>
                    <a:pt x="0" y="180"/>
                  </a:lnTo>
                  <a:lnTo>
                    <a:pt x="0" y="12"/>
                  </a:lnTo>
                  <a:lnTo>
                    <a:pt x="76" y="0"/>
                  </a:lnTo>
                  <a:lnTo>
                    <a:pt x="76" y="182"/>
                  </a:lnTo>
                  <a:close/>
                </a:path>
              </a:pathLst>
            </a:custGeom>
            <a:solidFill>
              <a:schemeClr val="bg1"/>
            </a:solidFill>
            <a:ln>
              <a:noFill/>
            </a:ln>
            <a:effectLst>
              <a:innerShdw blurRad="241300">
                <a:schemeClr val="bg2">
                  <a:lumMod val="50000"/>
                </a:schemeClr>
              </a:inn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door piece"/>
            <p:cNvSpPr>
              <a:spLocks/>
            </p:cNvSpPr>
            <p:nvPr/>
          </p:nvSpPr>
          <p:spPr bwMode="auto">
            <a:xfrm>
              <a:off x="3141778" y="4489276"/>
              <a:ext cx="1284221" cy="1233534"/>
            </a:xfrm>
            <a:custGeom>
              <a:avLst/>
              <a:gdLst>
                <a:gd name="T0" fmla="*/ 76 w 76"/>
                <a:gd name="T1" fmla="*/ 73 h 73"/>
                <a:gd name="T2" fmla="*/ 0 w 76"/>
                <a:gd name="T3" fmla="*/ 64 h 73"/>
                <a:gd name="T4" fmla="*/ 0 w 76"/>
                <a:gd name="T5" fmla="*/ 0 h 73"/>
                <a:gd name="T6" fmla="*/ 76 w 76"/>
                <a:gd name="T7" fmla="*/ 5 h 73"/>
                <a:gd name="T8" fmla="*/ 76 w 76"/>
                <a:gd name="T9" fmla="*/ 73 h 73"/>
              </a:gdLst>
              <a:ahLst/>
              <a:cxnLst>
                <a:cxn ang="0">
                  <a:pos x="T0" y="T1"/>
                </a:cxn>
                <a:cxn ang="0">
                  <a:pos x="T2" y="T3"/>
                </a:cxn>
                <a:cxn ang="0">
                  <a:pos x="T4" y="T5"/>
                </a:cxn>
                <a:cxn ang="0">
                  <a:pos x="T6" y="T7"/>
                </a:cxn>
                <a:cxn ang="0">
                  <a:pos x="T8" y="T9"/>
                </a:cxn>
              </a:cxnLst>
              <a:rect l="0" t="0" r="r" b="b"/>
              <a:pathLst>
                <a:path w="76" h="73">
                  <a:moveTo>
                    <a:pt x="76" y="73"/>
                  </a:moveTo>
                  <a:lnTo>
                    <a:pt x="0" y="64"/>
                  </a:lnTo>
                  <a:lnTo>
                    <a:pt x="0" y="0"/>
                  </a:lnTo>
                  <a:lnTo>
                    <a:pt x="76" y="5"/>
                  </a:lnTo>
                  <a:lnTo>
                    <a:pt x="76" y="73"/>
                  </a:lnTo>
                  <a:close/>
                </a:path>
              </a:pathLst>
            </a:custGeom>
            <a:solidFill>
              <a:schemeClr val="bg1"/>
            </a:solidFill>
            <a:ln>
              <a:noFill/>
            </a:ln>
            <a:effectLst>
              <a:innerShdw blurRad="241300">
                <a:schemeClr val="bg2">
                  <a:lumMod val="50000"/>
                </a:schemeClr>
              </a:inn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door piece"/>
            <p:cNvSpPr>
              <a:spLocks noChangeArrowheads="1"/>
            </p:cNvSpPr>
            <p:nvPr/>
          </p:nvSpPr>
          <p:spPr bwMode="auto">
            <a:xfrm>
              <a:off x="4474270" y="3677780"/>
              <a:ext cx="222023" cy="277531"/>
            </a:xfrm>
            <a:prstGeom prst="ellipse">
              <a:avLst/>
            </a:prstGeom>
            <a:gradFill flip="none" rotWithShape="1">
              <a:gsLst>
                <a:gs pos="100000">
                  <a:schemeClr val="bg2">
                    <a:lumMod val="50000"/>
                  </a:schemeClr>
                </a:gs>
                <a:gs pos="0">
                  <a:schemeClr val="accent4"/>
                </a:gs>
              </a:gsLst>
              <a:path path="circle">
                <a:fillToRect l="50000" t="50000" r="50000" b="50000"/>
              </a:path>
              <a:tileRect/>
            </a:gradFill>
            <a:ln>
              <a:noFill/>
            </a:ln>
            <a:effectLst>
              <a:outerShdw blurRad="38100" dist="12700" dir="12600000" algn="r" rotWithShape="0">
                <a:schemeClr val="bg2">
                  <a:lumMod val="50000"/>
                  <a:alpha val="40000"/>
                </a:schemeClr>
              </a:outerShdw>
            </a:effectLst>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2" name="Rectangle 61">
            <a:extLst>
              <a:ext uri="{FF2B5EF4-FFF2-40B4-BE49-F238E27FC236}">
                <a16:creationId xmlns:a16="http://schemas.microsoft.com/office/drawing/2014/main" id="{F5384EFA-689E-4111-A22F-C2F2DF054B77}"/>
              </a:ext>
            </a:extLst>
          </p:cNvPr>
          <p:cNvSpPr/>
          <p:nvPr/>
        </p:nvSpPr>
        <p:spPr>
          <a:xfrm>
            <a:off x="125506" y="1025263"/>
            <a:ext cx="1766047" cy="4524315"/>
          </a:xfrm>
          <a:prstGeom prst="rect">
            <a:avLst/>
          </a:prstGeom>
        </p:spPr>
        <p:txBody>
          <a:bodyPr wrap="square">
            <a:spAutoFit/>
            <a:scene3d>
              <a:camera prst="orthographicFront"/>
              <a:lightRig rig="threePt" dir="t"/>
            </a:scene3d>
            <a:sp3d extrusionH="57150">
              <a:bevelT w="82550" h="38100" prst="coolSlant"/>
            </a:sp3d>
          </a:bodyPr>
          <a:lstStyle/>
          <a:p>
            <a:pPr lvl="0" algn="ctr">
              <a:defRPr/>
            </a:pPr>
            <a:r>
              <a:rPr lang="en-US" sz="2400" b="1" dirty="0">
                <a:solidFill>
                  <a:schemeClr val="accent1">
                    <a:lumMod val="50000"/>
                    <a:lumOff val="50000"/>
                  </a:schemeClr>
                </a:solidFill>
                <a:latin typeface="Arial Nova" panose="020B0504020202020204" pitchFamily="34" charset="0"/>
              </a:rPr>
              <a:t>Call unto me, and </a:t>
            </a:r>
            <a:br>
              <a:rPr lang="en-US" sz="2400" b="1" dirty="0">
                <a:solidFill>
                  <a:schemeClr val="accent1">
                    <a:lumMod val="50000"/>
                    <a:lumOff val="50000"/>
                  </a:schemeClr>
                </a:solidFill>
                <a:latin typeface="Arial Nova" panose="020B0504020202020204" pitchFamily="34" charset="0"/>
              </a:rPr>
            </a:br>
            <a:r>
              <a:rPr lang="en-US" sz="2400" b="1" dirty="0">
                <a:solidFill>
                  <a:schemeClr val="accent1">
                    <a:lumMod val="50000"/>
                    <a:lumOff val="50000"/>
                  </a:schemeClr>
                </a:solidFill>
                <a:latin typeface="Arial Nova" panose="020B0504020202020204" pitchFamily="34" charset="0"/>
              </a:rPr>
              <a:t>I will answer you, and show you great and mighty things, which you know not.</a:t>
            </a:r>
            <a: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t>  </a:t>
            </a:r>
            <a:b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br>
            <a: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t>Jer 33:3 </a:t>
            </a:r>
          </a:p>
        </p:txBody>
      </p:sp>
      <p:sp>
        <p:nvSpPr>
          <p:cNvPr id="63" name="Rectangle 62">
            <a:extLst>
              <a:ext uri="{FF2B5EF4-FFF2-40B4-BE49-F238E27FC236}">
                <a16:creationId xmlns:a16="http://schemas.microsoft.com/office/drawing/2014/main" id="{87B2F9C1-91C1-423A-8FD4-D0BCDF02953E}"/>
              </a:ext>
            </a:extLst>
          </p:cNvPr>
          <p:cNvSpPr/>
          <p:nvPr/>
        </p:nvSpPr>
        <p:spPr>
          <a:xfrm>
            <a:off x="6491231" y="518221"/>
            <a:ext cx="5513608" cy="2123658"/>
          </a:xfrm>
          <a:prstGeom prst="rect">
            <a:avLst/>
          </a:prstGeom>
        </p:spPr>
        <p:txBody>
          <a:bodyPr wrap="square">
            <a:spAutoFit/>
            <a:scene3d>
              <a:camera prst="orthographicFront"/>
              <a:lightRig rig="threePt" dir="t"/>
            </a:scene3d>
            <a:sp3d extrusionH="57150">
              <a:bevelT w="82550" h="38100" prst="coolSlant"/>
            </a:sp3d>
          </a:bodyPr>
          <a:lstStyle/>
          <a:p>
            <a:pPr lvl="0" algn="r">
              <a:lnSpc>
                <a:spcPct val="150000"/>
              </a:lnSpc>
              <a:defRPr/>
            </a:pPr>
            <a:r>
              <a:rPr lang="en-US" sz="2400" b="1" dirty="0">
                <a:solidFill>
                  <a:srgbClr val="002060"/>
                </a:solidFill>
                <a:latin typeface="Arial Nova" panose="020B0504020202020204" pitchFamily="34" charset="0"/>
              </a:rPr>
              <a:t>It is the glory of ELOHIM to </a:t>
            </a:r>
          </a:p>
          <a:p>
            <a:pPr lvl="0" algn="r">
              <a:lnSpc>
                <a:spcPct val="150000"/>
              </a:lnSpc>
              <a:defRPr/>
            </a:pPr>
            <a:r>
              <a:rPr lang="en-US" sz="2400" b="1" dirty="0">
                <a:solidFill>
                  <a:srgbClr val="002060"/>
                </a:solidFill>
                <a:latin typeface="Arial Nova" panose="020B0504020202020204" pitchFamily="34" charset="0"/>
              </a:rPr>
              <a:t>conceal a thing: but the honour </a:t>
            </a:r>
          </a:p>
          <a:p>
            <a:pPr lvl="0" algn="r">
              <a:lnSpc>
                <a:spcPct val="150000"/>
              </a:lnSpc>
              <a:defRPr/>
            </a:pPr>
            <a:r>
              <a:rPr lang="en-US" sz="2400" b="1" dirty="0">
                <a:solidFill>
                  <a:srgbClr val="002060"/>
                </a:solidFill>
                <a:latin typeface="Arial Nova" panose="020B0504020202020204" pitchFamily="34" charset="0"/>
              </a:rPr>
              <a:t>of kings is to search out a matter.  </a:t>
            </a:r>
          </a:p>
          <a:p>
            <a:pPr lvl="0" algn="r">
              <a:defRPr/>
            </a:pPr>
            <a:r>
              <a:rPr kumimoji="0" lang="en-US" sz="2400" b="1" i="0" u="none" strike="noStrike" kern="1200" cap="none" spc="0" normalizeH="0" baseline="0" noProof="0" dirty="0" err="1">
                <a:ln>
                  <a:noFill/>
                </a:ln>
                <a:solidFill>
                  <a:srgbClr val="002060"/>
                </a:solidFill>
                <a:effectLst/>
                <a:uLnTx/>
                <a:uFillTx/>
                <a:latin typeface="Arial Nova" panose="020B0504020202020204" pitchFamily="34" charset="0"/>
              </a:rPr>
              <a:t>Prov</a:t>
            </a:r>
            <a:r>
              <a:rPr kumimoji="0" lang="en-US" sz="2400" b="1" i="0" u="none" strike="noStrike" kern="1200" cap="none" spc="0" normalizeH="0" baseline="0" noProof="0" dirty="0">
                <a:ln>
                  <a:noFill/>
                </a:ln>
                <a:solidFill>
                  <a:srgbClr val="002060"/>
                </a:solidFill>
                <a:effectLst/>
                <a:uLnTx/>
                <a:uFillTx/>
                <a:latin typeface="Arial Nova" panose="020B0504020202020204" pitchFamily="34" charset="0"/>
              </a:rPr>
              <a:t> 25:2</a:t>
            </a:r>
          </a:p>
        </p:txBody>
      </p:sp>
      <p:sp>
        <p:nvSpPr>
          <p:cNvPr id="64" name="Rectangle 63">
            <a:extLst>
              <a:ext uri="{FF2B5EF4-FFF2-40B4-BE49-F238E27FC236}">
                <a16:creationId xmlns:a16="http://schemas.microsoft.com/office/drawing/2014/main" id="{9EC69529-FB98-42E2-B7F9-2543109665CE}"/>
              </a:ext>
            </a:extLst>
          </p:cNvPr>
          <p:cNvSpPr/>
          <p:nvPr/>
        </p:nvSpPr>
        <p:spPr>
          <a:xfrm>
            <a:off x="6491231" y="2985816"/>
            <a:ext cx="5513608" cy="2862322"/>
          </a:xfrm>
          <a:prstGeom prst="rect">
            <a:avLst/>
          </a:prstGeom>
        </p:spPr>
        <p:txBody>
          <a:bodyPr wrap="square">
            <a:spAutoFit/>
            <a:scene3d>
              <a:camera prst="orthographicFront"/>
              <a:lightRig rig="threePt" dir="t"/>
            </a:scene3d>
            <a:sp3d extrusionH="57150">
              <a:bevelT w="82550" h="38100" prst="coolSlant"/>
            </a:sp3d>
          </a:bodyPr>
          <a:lstStyle/>
          <a:p>
            <a:pPr lvl="0" algn="r">
              <a:lnSpc>
                <a:spcPct val="150000"/>
              </a:lnSpc>
              <a:defRPr/>
            </a:pPr>
            <a:r>
              <a:rPr lang="en-US" sz="2400" b="1" dirty="0">
                <a:solidFill>
                  <a:schemeClr val="accent1">
                    <a:lumMod val="50000"/>
                    <a:lumOff val="50000"/>
                  </a:schemeClr>
                </a:solidFill>
                <a:latin typeface="Arial Nova" panose="020B0504020202020204" pitchFamily="34" charset="0"/>
              </a:rPr>
              <a:t>Now the secrets of YAHUAH our ELOHIM, and the revealing to us and our sons forever, is by the keeping of all the words of this Torah.</a:t>
            </a:r>
            <a: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t> </a:t>
            </a:r>
          </a:p>
          <a:p>
            <a:pPr lvl="0" algn="r">
              <a:lnSpc>
                <a:spcPct val="150000"/>
              </a:lnSpc>
              <a:defRPr/>
            </a:pPr>
            <a:r>
              <a:rPr kumimoji="0" lang="en-US" sz="2400" b="1" i="0" u="none" strike="noStrike" kern="1200" cap="none" spc="0" normalizeH="0" baseline="0" noProof="0" dirty="0">
                <a:ln>
                  <a:noFill/>
                </a:ln>
                <a:solidFill>
                  <a:schemeClr val="accent1">
                    <a:lumMod val="50000"/>
                    <a:lumOff val="50000"/>
                  </a:schemeClr>
                </a:solidFill>
                <a:effectLst/>
                <a:uLnTx/>
                <a:uFillTx/>
                <a:latin typeface="Arial Nova" panose="020B0504020202020204" pitchFamily="34" charset="0"/>
              </a:rPr>
              <a:t>Deut 29:29</a:t>
            </a:r>
          </a:p>
        </p:txBody>
      </p:sp>
      <p:sp>
        <p:nvSpPr>
          <p:cNvPr id="37" name="Title 1"/>
          <p:cNvSpPr>
            <a:spLocks noGrp="1"/>
          </p:cNvSpPr>
          <p:nvPr>
            <p:ph type="ctrTitle"/>
          </p:nvPr>
        </p:nvSpPr>
        <p:spPr>
          <a:xfrm>
            <a:off x="69447" y="-119853"/>
            <a:ext cx="6030710" cy="819152"/>
          </a:xfrm>
        </p:spPr>
        <p:txBody>
          <a:bodyPr>
            <a:normAutofit/>
            <a:scene3d>
              <a:camera prst="orthographicFront"/>
              <a:lightRig rig="threePt" dir="t"/>
            </a:scene3d>
            <a:sp3d extrusionH="57150">
              <a:bevelT w="38100" h="38100"/>
            </a:sp3d>
          </a:bodyPr>
          <a:lstStyle/>
          <a:p>
            <a:r>
              <a:rPr lang="en-US" sz="4400" dirty="0">
                <a:solidFill>
                  <a:srgbClr val="0070C0"/>
                </a:solidFill>
                <a:effectLst>
                  <a:outerShdw blurRad="38100" dist="38100" dir="2700000" algn="tl">
                    <a:srgbClr val="000000">
                      <a:alpha val="43137"/>
                    </a:srgbClr>
                  </a:outerShdw>
                </a:effectLst>
                <a:latin typeface="Comic Sans MS" pitchFamily="66" charset="0"/>
              </a:rPr>
              <a:t>Promises of the Word</a:t>
            </a:r>
          </a:p>
        </p:txBody>
      </p:sp>
      <p:sp>
        <p:nvSpPr>
          <p:cNvPr id="38"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63</a:t>
            </a:fld>
            <a:endParaRPr lang="en-US" dirty="0">
              <a:solidFill>
                <a:schemeClr val="tx1"/>
              </a:solidFill>
            </a:endParaRPr>
          </a:p>
        </p:txBody>
      </p:sp>
    </p:spTree>
    <p:extLst>
      <p:ext uri="{BB962C8B-B14F-4D97-AF65-F5344CB8AC3E}">
        <p14:creationId xmlns:p14="http://schemas.microsoft.com/office/powerpoint/2010/main" val="1081381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D16842A0-7E59-474F-B628-879A6FAB96EE}"/>
              </a:ext>
            </a:extLst>
          </p:cNvPr>
          <p:cNvPicPr>
            <a:picLocks noChangeAspect="1"/>
          </p:cNvPicPr>
          <p:nvPr/>
        </p:nvPicPr>
        <p:blipFill>
          <a:blip r:embed="rId2"/>
          <a:stretch>
            <a:fillRect/>
          </a:stretch>
        </p:blipFill>
        <p:spPr>
          <a:xfrm>
            <a:off x="3758074" y="2705142"/>
            <a:ext cx="6660419" cy="3700233"/>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TextBox 28">
            <a:extLst>
              <a:ext uri="{FF2B5EF4-FFF2-40B4-BE49-F238E27FC236}">
                <a16:creationId xmlns:a16="http://schemas.microsoft.com/office/drawing/2014/main" id="{87FBC997-4F95-4EB1-880C-6AE73A753742}"/>
              </a:ext>
            </a:extLst>
          </p:cNvPr>
          <p:cNvSpPr txBox="1"/>
          <p:nvPr/>
        </p:nvSpPr>
        <p:spPr>
          <a:xfrm>
            <a:off x="92598" y="135174"/>
            <a:ext cx="11378210" cy="2185214"/>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In Part 2 there will be a thorough investigation</a:t>
            </a:r>
            <a:r>
              <a:rPr kumimoji="0" lang="en-US" sz="4400" b="1" i="0" u="none" strike="noStrike" kern="1200" cap="none" spc="0" normalizeH="0" noProof="0" dirty="0">
                <a:ln>
                  <a:noFill/>
                </a:ln>
                <a:solidFill>
                  <a:prstClr val="black">
                    <a:lumMod val="75000"/>
                    <a:lumOff val="25000"/>
                  </a:prstClr>
                </a:solidFill>
                <a:effectLst/>
                <a:uLnTx/>
                <a:uFillTx/>
                <a:latin typeface="Nouvelle Vague" pitchFamily="2" charset="0"/>
                <a:ea typeface="Nouvelle Vague" pitchFamily="2" charset="0"/>
              </a:rPr>
              <a:t> of the       </a:t>
            </a:r>
            <a:r>
              <a:rPr kumimoji="0" lang="en-US" sz="44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Plague.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lumMod val="75000"/>
                    <a:lumOff val="25000"/>
                  </a:prstClr>
                </a:solidFill>
                <a:latin typeface="Nouvelle Vague" pitchFamily="2" charset="0"/>
                <a:ea typeface="Nouvelle Vague" pitchFamily="2" charset="0"/>
              </a:rPr>
              <a:t>        What do the </a:t>
            </a:r>
            <a:r>
              <a:rPr kumimoji="0" lang="en-US" sz="48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rPr>
              <a:t>Locusts know?</a:t>
            </a:r>
            <a:endParaRPr kumimoji="0" lang="id-ID" sz="6000" b="1" i="0" u="none" strike="noStrike" kern="1200" cap="none" spc="0" normalizeH="0" baseline="0" noProof="0" dirty="0">
              <a:ln>
                <a:noFill/>
              </a:ln>
              <a:solidFill>
                <a:prstClr val="black">
                  <a:lumMod val="75000"/>
                  <a:lumOff val="25000"/>
                </a:prstClr>
              </a:solidFill>
              <a:effectLst/>
              <a:uLnTx/>
              <a:uFillTx/>
              <a:latin typeface="Nouvelle Vague" pitchFamily="2" charset="0"/>
              <a:ea typeface="Nouvelle Vague" pitchFamily="2" charset="0"/>
            </a:endParaRPr>
          </a:p>
        </p:txBody>
      </p:sp>
      <p:sp>
        <p:nvSpPr>
          <p:cNvPr id="35" name="TextBox 34">
            <a:extLst>
              <a:ext uri="{FF2B5EF4-FFF2-40B4-BE49-F238E27FC236}">
                <a16:creationId xmlns:a16="http://schemas.microsoft.com/office/drawing/2014/main" id="{BB5E294B-A28F-406A-969F-2105677C339A}"/>
              </a:ext>
            </a:extLst>
          </p:cNvPr>
          <p:cNvSpPr txBox="1"/>
          <p:nvPr/>
        </p:nvSpPr>
        <p:spPr>
          <a:xfrm>
            <a:off x="-331281" y="6987502"/>
            <a:ext cx="4579190" cy="584775"/>
          </a:xfrm>
          <a:prstGeom prst="rect">
            <a:avLst/>
          </a:prstGeom>
          <a:noFill/>
        </p:spPr>
        <p:txBody>
          <a:bodyPr wrap="square" rtlCol="0">
            <a:spAutoFit/>
          </a:bodyPr>
          <a:lstStyle/>
          <a:p>
            <a:r>
              <a:rPr lang="en-US" sz="3200" dirty="0"/>
              <a:t>Exodus 10:4, 5, 12, &amp; 13</a:t>
            </a:r>
          </a:p>
        </p:txBody>
      </p:sp>
      <p:pic>
        <p:nvPicPr>
          <p:cNvPr id="76" name="Picture 75" descr="A person wearing a costume&#10;&#10;Description automatically generated">
            <a:extLst>
              <a:ext uri="{FF2B5EF4-FFF2-40B4-BE49-F238E27FC236}">
                <a16:creationId xmlns:a16="http://schemas.microsoft.com/office/drawing/2014/main" id="{306416E9-B899-43FC-A19A-CB293D37BB1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697801" y="-745193"/>
            <a:ext cx="2336181" cy="4390953"/>
          </a:xfrm>
          <a:prstGeom prst="rect">
            <a:avLst/>
          </a:prstGeom>
        </p:spPr>
      </p:pic>
      <p:grpSp>
        <p:nvGrpSpPr>
          <p:cNvPr id="10" name="Group 9"/>
          <p:cNvGrpSpPr/>
          <p:nvPr/>
        </p:nvGrpSpPr>
        <p:grpSpPr>
          <a:xfrm>
            <a:off x="10116666" y="403444"/>
            <a:ext cx="1793307" cy="2056435"/>
            <a:chOff x="-2707707" y="1377003"/>
            <a:chExt cx="2707707" cy="2890197"/>
          </a:xfrm>
        </p:grpSpPr>
        <p:pic>
          <p:nvPicPr>
            <p:cNvPr id="11" name="Picture 7" descr="C:\Users\Rae\Desktop\Art on Desktop\white man clip art\3d white people\ques mark gold.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707707" y="1559493"/>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Rae\Desktop\black hat clear.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441638" y="1377003"/>
              <a:ext cx="679638" cy="61081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900122" y="739975"/>
            <a:ext cx="1155848"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8</a:t>
            </a:r>
            <a:r>
              <a:rPr lang="en-US" sz="5400" b="1" baseline="30000"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th</a:t>
            </a:r>
            <a:r>
              <a:rPr lang="en-US" sz="5400" b="1"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rPr>
              <a:t> </a:t>
            </a:r>
            <a:endParaRPr lang="en-US" sz="5400" b="1" cap="none" spc="0" dirty="0">
              <a:ln w="1905">
                <a:solidFill>
                  <a:schemeClr val="accent5">
                    <a:lumMod val="10000"/>
                  </a:schemeClr>
                </a:solidFill>
              </a:ln>
              <a:solidFill>
                <a:schemeClr val="accent6">
                  <a:lumMod val="60000"/>
                  <a:lumOff val="40000"/>
                </a:schemeClr>
              </a:solidFill>
              <a:effectLst>
                <a:innerShdw blurRad="69850" dist="43180" dir="5400000">
                  <a:srgbClr val="000000">
                    <a:alpha val="65000"/>
                  </a:srgbClr>
                </a:innerShdw>
              </a:effectLst>
              <a:latin typeface="Bodoni MT Black" pitchFamily="18" charset="0"/>
              <a:ea typeface="Nouvelle Vague" pitchFamily="2" charset="0"/>
            </a:endParaRPr>
          </a:p>
        </p:txBody>
      </p:sp>
      <p:sp>
        <p:nvSpPr>
          <p:cNvPr id="4" name="Rectangle 3"/>
          <p:cNvSpPr/>
          <p:nvPr/>
        </p:nvSpPr>
        <p:spPr>
          <a:xfrm>
            <a:off x="1261641" y="2320388"/>
            <a:ext cx="2813920" cy="1754326"/>
          </a:xfrm>
          <a:prstGeom prst="rect">
            <a:avLst/>
          </a:prstGeom>
        </p:spPr>
        <p:txBody>
          <a:bodyPr wrap="square">
            <a:spAutoFit/>
            <a:scene3d>
              <a:camera prst="orthographicFront"/>
              <a:lightRig rig="threePt" dir="t"/>
            </a:scene3d>
            <a:sp3d extrusionH="57150">
              <a:bevelT w="38100" h="38100"/>
            </a:sp3d>
          </a:bodyPr>
          <a:lstStyle/>
          <a:p>
            <a:pPr algn="ctr"/>
            <a:r>
              <a:rPr lang="en-US" sz="5400" b="1" dirty="0">
                <a:ln w="11430"/>
                <a:solidFill>
                  <a:srgbClr val="0070C0"/>
                </a:solidFill>
                <a:effectLst>
                  <a:outerShdw blurRad="50800" dist="39000" dir="5460000" algn="tl">
                    <a:srgbClr val="000000">
                      <a:alpha val="38000"/>
                    </a:srgbClr>
                  </a:outerShdw>
                </a:effectLst>
                <a:latin typeface="Edwardian Script ITC" pitchFamily="66" charset="0"/>
              </a:rPr>
              <a:t>The End </a:t>
            </a:r>
            <a:br>
              <a:rPr lang="en-US" sz="5400" b="1" dirty="0">
                <a:ln w="11430"/>
                <a:solidFill>
                  <a:srgbClr val="0070C0"/>
                </a:solidFill>
                <a:effectLst>
                  <a:outerShdw blurRad="50800" dist="39000" dir="5460000" algn="tl">
                    <a:srgbClr val="000000">
                      <a:alpha val="38000"/>
                    </a:srgbClr>
                  </a:outerShdw>
                </a:effectLst>
                <a:latin typeface="Edwardian Script ITC" pitchFamily="66" charset="0"/>
              </a:rPr>
            </a:br>
            <a:r>
              <a:rPr lang="en-US" sz="5400" b="1" dirty="0">
                <a:ln w="11430"/>
                <a:solidFill>
                  <a:srgbClr val="0070C0"/>
                </a:solidFill>
                <a:effectLst>
                  <a:outerShdw blurRad="50800" dist="39000" dir="5460000" algn="tl">
                    <a:srgbClr val="000000">
                      <a:alpha val="38000"/>
                    </a:srgbClr>
                  </a:outerShdw>
                </a:effectLst>
                <a:latin typeface="Edwardian Script ITC" pitchFamily="66" charset="0"/>
              </a:rPr>
              <a:t>of Part 1</a:t>
            </a:r>
          </a:p>
        </p:txBody>
      </p:sp>
      <p:sp>
        <p:nvSpPr>
          <p:cNvPr id="13" name="Slide Number Placeholder 3">
            <a:extLst>
              <a:ext uri="{FF2B5EF4-FFF2-40B4-BE49-F238E27FC236}">
                <a16:creationId xmlns:a16="http://schemas.microsoft.com/office/drawing/2014/main" id="{5464E492-9803-43A0-A125-0FD43DFD586A}"/>
              </a:ext>
            </a:extLst>
          </p:cNvPr>
          <p:cNvSpPr>
            <a:spLocks noGrp="1"/>
          </p:cNvSpPr>
          <p:nvPr>
            <p:ph type="sldNum" sz="quarter" idx="12"/>
          </p:nvPr>
        </p:nvSpPr>
        <p:spPr>
          <a:xfrm>
            <a:off x="9271000" y="6482255"/>
            <a:ext cx="2844800" cy="365125"/>
          </a:xfrm>
        </p:spPr>
        <p:txBody>
          <a:bodyPr/>
          <a:lstStyle/>
          <a:p>
            <a:fld id="{FD99AA8B-2E7A-4BBC-8FDE-CA7CF71DD330}" type="slidenum">
              <a:rPr lang="en-US" sz="1200" smtClean="0">
                <a:solidFill>
                  <a:schemeClr val="tx1"/>
                </a:solidFill>
              </a:rPr>
              <a:t>64</a:t>
            </a:fld>
            <a:endParaRPr lang="en-US" dirty="0">
              <a:solidFill>
                <a:schemeClr val="tx1"/>
              </a:solidFill>
            </a:endParaRPr>
          </a:p>
        </p:txBody>
      </p:sp>
    </p:spTree>
    <p:extLst>
      <p:ext uri="{BB962C8B-B14F-4D97-AF65-F5344CB8AC3E}">
        <p14:creationId xmlns:p14="http://schemas.microsoft.com/office/powerpoint/2010/main" val="3304479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3197" y="159512"/>
            <a:ext cx="6671056" cy="711911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3285" y="191596"/>
            <a:ext cx="6667500" cy="7112000"/>
          </a:xfrm>
          <a:prstGeom prst="rect">
            <a:avLst/>
          </a:prstGeom>
        </p:spPr>
      </p:pic>
      <p:sp>
        <p:nvSpPr>
          <p:cNvPr id="8" name="TextBox 7">
            <a:extLst>
              <a:ext uri="{FF2B5EF4-FFF2-40B4-BE49-F238E27FC236}">
                <a16:creationId xmlns:a16="http://schemas.microsoft.com/office/drawing/2014/main" id="{9C88981C-0A44-4301-8F45-141C9993386A}"/>
              </a:ext>
            </a:extLst>
          </p:cNvPr>
          <p:cNvSpPr txBox="1"/>
          <p:nvPr/>
        </p:nvSpPr>
        <p:spPr>
          <a:xfrm>
            <a:off x="554121" y="152400"/>
            <a:ext cx="4115229" cy="1200329"/>
          </a:xfrm>
          <a:prstGeom prst="rect">
            <a:avLst/>
          </a:prstGeom>
          <a:noFill/>
        </p:spPr>
        <p:txBody>
          <a:bodyPr wrap="none" rtlCol="0">
            <a:spAutoFit/>
            <a:scene3d>
              <a:camera prst="orthographicFront"/>
              <a:lightRig rig="threePt" dir="t"/>
            </a:scene3d>
            <a:sp3d extrusionH="57150">
              <a:bevelT w="38100" h="38100"/>
            </a:sp3d>
          </a:bodyPr>
          <a:lstStyle/>
          <a:p>
            <a:r>
              <a:rPr lang="en-US" sz="7200" dirty="0">
                <a:solidFill>
                  <a:schemeClr val="bg1"/>
                </a:solidFill>
                <a:effectLst>
                  <a:outerShdw blurRad="38100" dist="38100" dir="2700000" algn="tl">
                    <a:srgbClr val="000000">
                      <a:alpha val="43137"/>
                    </a:srgbClr>
                  </a:outerShdw>
                </a:effectLst>
                <a:latin typeface="+mj-lt"/>
              </a:rPr>
              <a:t>Questions</a:t>
            </a:r>
          </a:p>
        </p:txBody>
      </p:sp>
      <p:sp>
        <p:nvSpPr>
          <p:cNvPr id="24" name="Title 23"/>
          <p:cNvSpPr>
            <a:spLocks noGrp="1"/>
          </p:cNvSpPr>
          <p:nvPr>
            <p:ph type="ctrTitle"/>
          </p:nvPr>
        </p:nvSpPr>
        <p:spPr>
          <a:xfrm>
            <a:off x="972568" y="4145106"/>
            <a:ext cx="10264262" cy="2268106"/>
          </a:xfrm>
        </p:spPr>
        <p:txBody>
          <a:bodyPr>
            <a:noAutofit/>
            <a:scene3d>
              <a:camera prst="orthographicFront"/>
              <a:lightRig rig="threePt" dir="t"/>
            </a:scene3d>
            <a:sp3d extrusionH="57150">
              <a:bevelT w="38100" h="38100"/>
            </a:sp3d>
          </a:bodyPr>
          <a:lstStyle/>
          <a:p>
            <a:r>
              <a:rPr lang="en-US" sz="4000" dirty="0">
                <a:ln>
                  <a:solidFill>
                    <a:schemeClr val="accent5">
                      <a:lumMod val="10000"/>
                    </a:schemeClr>
                  </a:solidFill>
                </a:ln>
                <a:solidFill>
                  <a:schemeClr val="bg1"/>
                </a:solidFill>
                <a:effectLst>
                  <a:glow rad="152400">
                    <a:srgbClr val="002060">
                      <a:alpha val="59000"/>
                    </a:srgbClr>
                  </a:glow>
                </a:effectLst>
                <a:hlinkClick r:id="rId4"/>
              </a:rPr>
              <a:t>questions@studythecalendar.com</a:t>
            </a:r>
            <a:r>
              <a:rPr lang="en-US" sz="4000" dirty="0">
                <a:ln>
                  <a:solidFill>
                    <a:schemeClr val="accent5">
                      <a:lumMod val="10000"/>
                    </a:schemeClr>
                  </a:solidFill>
                </a:ln>
                <a:solidFill>
                  <a:schemeClr val="bg1"/>
                </a:solidFill>
                <a:effectLst>
                  <a:glow rad="152400">
                    <a:srgbClr val="002060">
                      <a:alpha val="59000"/>
                    </a:srgbClr>
                  </a:glow>
                </a:effectLst>
              </a:rPr>
              <a:t> </a:t>
            </a:r>
            <a:br>
              <a:rPr lang="en-US" sz="4000" dirty="0">
                <a:ln>
                  <a:solidFill>
                    <a:schemeClr val="accent5">
                      <a:lumMod val="10000"/>
                    </a:schemeClr>
                  </a:solidFill>
                </a:ln>
                <a:solidFill>
                  <a:schemeClr val="bg1"/>
                </a:solidFill>
                <a:effectLst>
                  <a:glow rad="152400">
                    <a:srgbClr val="002060">
                      <a:alpha val="59000"/>
                    </a:srgbClr>
                  </a:glow>
                </a:effectLst>
              </a:rPr>
            </a:br>
            <a:br>
              <a:rPr lang="en-US" sz="2400" dirty="0">
                <a:ln>
                  <a:solidFill>
                    <a:schemeClr val="accent5">
                      <a:lumMod val="10000"/>
                    </a:schemeClr>
                  </a:solidFill>
                </a:ln>
                <a:solidFill>
                  <a:schemeClr val="bg1"/>
                </a:solidFill>
                <a:effectLst>
                  <a:glow rad="152400">
                    <a:srgbClr val="002060">
                      <a:alpha val="59000"/>
                    </a:srgbClr>
                  </a:glow>
                </a:effectLst>
              </a:rPr>
            </a:br>
            <a:r>
              <a:rPr lang="en-US" sz="3600" dirty="0">
                <a:ln>
                  <a:solidFill>
                    <a:schemeClr val="accent5">
                      <a:lumMod val="10000"/>
                    </a:schemeClr>
                  </a:solidFill>
                </a:ln>
                <a:solidFill>
                  <a:schemeClr val="bg1"/>
                </a:solidFill>
                <a:effectLst>
                  <a:glow rad="152400">
                    <a:srgbClr val="002060">
                      <a:alpha val="59000"/>
                    </a:srgbClr>
                  </a:glow>
                </a:effectLst>
                <a:hlinkClick r:id="rId5">
                  <a:extLst>
                    <a:ext uri="{A12FA001-AC4F-418D-AE19-62706E023703}">
                      <ahyp:hlinkClr xmlns:ahyp="http://schemas.microsoft.com/office/drawing/2018/hyperlinkcolor" val="tx"/>
                    </a:ext>
                  </a:extLst>
                </a:hlinkClick>
              </a:rPr>
              <a:t>www.studythecalendar.com/resources</a:t>
            </a:r>
            <a:br>
              <a:rPr lang="en-US" sz="2800" dirty="0">
                <a:solidFill>
                  <a:schemeClr val="bg1"/>
                </a:solidFill>
              </a:rPr>
            </a:br>
            <a:r>
              <a:rPr lang="en-US" sz="2800" dirty="0">
                <a:solidFill>
                  <a:schemeClr val="bg1"/>
                </a:solidFill>
              </a:rPr>
              <a:t>  OR    </a:t>
            </a:r>
            <a:r>
              <a:rPr lang="en-US" sz="3600" dirty="0">
                <a:ln>
                  <a:solidFill>
                    <a:schemeClr val="accent5">
                      <a:lumMod val="10000"/>
                    </a:schemeClr>
                  </a:solidFill>
                </a:ln>
                <a:solidFill>
                  <a:schemeClr val="bg1"/>
                </a:solidFill>
                <a:effectLst>
                  <a:glow rad="152400">
                    <a:srgbClr val="002060">
                      <a:alpha val="59000"/>
                    </a:srgbClr>
                  </a:glow>
                </a:effectLst>
                <a:hlinkClick r:id="rId6"/>
              </a:rPr>
              <a:t>www.covenantcalendar.club</a:t>
            </a:r>
            <a:r>
              <a:rPr lang="en-US" sz="3600" dirty="0">
                <a:ln>
                  <a:solidFill>
                    <a:schemeClr val="accent5">
                      <a:lumMod val="10000"/>
                    </a:schemeClr>
                  </a:solidFill>
                </a:ln>
                <a:solidFill>
                  <a:schemeClr val="bg1"/>
                </a:solidFill>
                <a:effectLst>
                  <a:glow rad="152400">
                    <a:srgbClr val="002060">
                      <a:alpha val="59000"/>
                    </a:srgbClr>
                  </a:glow>
                </a:effectLst>
              </a:rPr>
              <a:t> </a:t>
            </a:r>
          </a:p>
        </p:txBody>
      </p:sp>
      <p:pic>
        <p:nvPicPr>
          <p:cNvPr id="12" name="Picture 11">
            <a:extLst>
              <a:ext uri="{FF2B5EF4-FFF2-40B4-BE49-F238E27FC236}">
                <a16:creationId xmlns:a16="http://schemas.microsoft.com/office/drawing/2014/main" id="{22A107C3-1123-4569-A042-532EBAEC11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89" y="4145106"/>
            <a:ext cx="914479" cy="914479"/>
          </a:xfrm>
          <a:prstGeom prst="rect">
            <a:avLst/>
          </a:prstGeom>
        </p:spPr>
      </p:pic>
      <p:pic>
        <p:nvPicPr>
          <p:cNvPr id="14" name="Graphic 13" descr="Download">
            <a:extLst>
              <a:ext uri="{FF2B5EF4-FFF2-40B4-BE49-F238E27FC236}">
                <a16:creationId xmlns:a16="http://schemas.microsoft.com/office/drawing/2014/main" id="{28328741-E108-4DBE-91C1-4555D6EF04C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280" y="5383139"/>
            <a:ext cx="914400" cy="914400"/>
          </a:xfrm>
          <a:prstGeom prst="rect">
            <a:avLst/>
          </a:prstGeom>
        </p:spPr>
      </p:pic>
      <p:sp>
        <p:nvSpPr>
          <p:cNvPr id="2" name="TextBox 1">
            <a:extLst>
              <a:ext uri="{FF2B5EF4-FFF2-40B4-BE49-F238E27FC236}">
                <a16:creationId xmlns:a16="http://schemas.microsoft.com/office/drawing/2014/main" id="{B9C505DB-1938-4470-80A6-E54CA7FFC3F1}"/>
              </a:ext>
            </a:extLst>
          </p:cNvPr>
          <p:cNvSpPr txBox="1"/>
          <p:nvPr/>
        </p:nvSpPr>
        <p:spPr>
          <a:xfrm>
            <a:off x="465221" y="1885164"/>
            <a:ext cx="4325432" cy="2145268"/>
          </a:xfrm>
          <a:prstGeom prst="roundRect">
            <a:avLst/>
          </a:prstGeom>
          <a:solidFill>
            <a:schemeClr val="bg1">
              <a:alpha val="26000"/>
            </a:schemeClr>
          </a:solidFill>
          <a:ln w="57150">
            <a:solidFill>
              <a:srgbClr val="002060"/>
            </a:solidFill>
          </a:ln>
          <a:scene3d>
            <a:camera prst="orthographicFront"/>
            <a:lightRig rig="threePt" dir="t"/>
          </a:scene3d>
          <a:sp3d>
            <a:bevelT/>
          </a:sp3d>
        </p:spPr>
        <p:txBody>
          <a:bodyPr wrap="square" rtlCol="0">
            <a:spAutoFit/>
          </a:bodyPr>
          <a:lstStyle/>
          <a:p>
            <a:pPr algn="ctr"/>
            <a:r>
              <a:rPr lang="en-US" sz="2400" dirty="0">
                <a:solidFill>
                  <a:srgbClr val="002060"/>
                </a:solidFill>
                <a:effectLst>
                  <a:glow rad="127000">
                    <a:schemeClr val="bg1">
                      <a:lumMod val="95000"/>
                    </a:schemeClr>
                  </a:glow>
                  <a:outerShdw blurRad="38100" dist="38100" dir="2700000" algn="tl">
                    <a:srgbClr val="000000">
                      <a:alpha val="43137"/>
                    </a:srgbClr>
                  </a:outerShdw>
                </a:effectLst>
                <a:latin typeface="Comic Sans MS" pitchFamily="66" charset="0"/>
              </a:rPr>
              <a:t>If you need assistance with this information, please send your questions to Timothy Astleford or Charlene Fortsch.</a:t>
            </a:r>
          </a:p>
        </p:txBody>
      </p:sp>
      <p:pic>
        <p:nvPicPr>
          <p:cNvPr id="6" name="Picture 5">
            <a:extLst>
              <a:ext uri="{FF2B5EF4-FFF2-40B4-BE49-F238E27FC236}">
                <a16:creationId xmlns:a16="http://schemas.microsoft.com/office/drawing/2014/main" id="{A8412191-20F7-4D10-A095-652413EFFB0D}"/>
              </a:ext>
            </a:extLst>
          </p:cNvPr>
          <p:cNvPicPr>
            <a:picLocks noChangeAspect="1"/>
          </p:cNvPicPr>
          <p:nvPr/>
        </p:nvPicPr>
        <p:blipFill>
          <a:blip r:embed="rId10" cstate="email">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a:off x="9489749" y="317963"/>
            <a:ext cx="2403717" cy="2403717"/>
          </a:xfrm>
          <a:prstGeom prst="rect">
            <a:avLst/>
          </a:prstGeom>
        </p:spPr>
      </p:pic>
      <p:pic>
        <p:nvPicPr>
          <p:cNvPr id="1026" name="Picture 2" descr="C:\Users\Rae\Desktop\Daisy CCC website\YCC final-Starry-Logo-2.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625747" y="3207654"/>
            <a:ext cx="3639726" cy="3639726"/>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a:extLst>
              <a:ext uri="{FF2B5EF4-FFF2-40B4-BE49-F238E27FC236}">
                <a16:creationId xmlns:a16="http://schemas.microsoft.com/office/drawing/2014/main" id="{5464E492-9803-43A0-A125-0FD43DFD586A}"/>
              </a:ext>
            </a:extLst>
          </p:cNvPr>
          <p:cNvSpPr txBox="1">
            <a:spLocks/>
          </p:cNvSpPr>
          <p:nvPr/>
        </p:nvSpPr>
        <p:spPr>
          <a:xfrm>
            <a:off x="9271000" y="6482255"/>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sz="1200" smtClean="0">
                <a:solidFill>
                  <a:schemeClr val="bg1"/>
                </a:solidFill>
              </a:rPr>
              <a:pPr/>
              <a:t>65</a:t>
            </a:fld>
            <a:endParaRPr lang="en-US" dirty="0">
              <a:solidFill>
                <a:schemeClr val="bg1"/>
              </a:solidFill>
            </a:endParaRPr>
          </a:p>
        </p:txBody>
      </p:sp>
    </p:spTree>
    <p:extLst>
      <p:ext uri="{BB962C8B-B14F-4D97-AF65-F5344CB8AC3E}">
        <p14:creationId xmlns:p14="http://schemas.microsoft.com/office/powerpoint/2010/main" val="194236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38" name="Freeform 334"/>
          <p:cNvSpPr>
            <a:spLocks/>
          </p:cNvSpPr>
          <p:nvPr/>
        </p:nvSpPr>
        <p:spPr bwMode="auto">
          <a:xfrm>
            <a:off x="6583680" y="1872368"/>
            <a:ext cx="4767510" cy="142899"/>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42" name="Freeform 338"/>
          <p:cNvSpPr>
            <a:spLocks/>
          </p:cNvSpPr>
          <p:nvPr/>
        </p:nvSpPr>
        <p:spPr bwMode="auto">
          <a:xfrm>
            <a:off x="1899920" y="1872368"/>
            <a:ext cx="4480560"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71" name="TextBox 70"/>
          <p:cNvSpPr txBox="1"/>
          <p:nvPr/>
        </p:nvSpPr>
        <p:spPr>
          <a:xfrm>
            <a:off x="3550556" y="2093362"/>
            <a:ext cx="8641443" cy="4901673"/>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lvl="0" defTabSz="914377">
              <a:defRPr/>
            </a:pPr>
            <a:endParaRPr lang="en-US" b="1" dirty="0">
              <a:solidFill>
                <a:prstClr val="black"/>
              </a:solidFill>
              <a:latin typeface="Century Gothic" panose="020B0502020202020204" pitchFamily="34" charset="0"/>
            </a:endParaRPr>
          </a:p>
        </p:txBody>
      </p:sp>
      <p:sp>
        <p:nvSpPr>
          <p:cNvPr id="70" name="TextBox 69"/>
          <p:cNvSpPr txBox="1"/>
          <p:nvPr/>
        </p:nvSpPr>
        <p:spPr>
          <a:xfrm>
            <a:off x="3029866" y="2242748"/>
            <a:ext cx="8812227" cy="1820674"/>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algn="ctr" defTabSz="914377"/>
            <a:r>
              <a:rPr lang="en-US" sz="4000" b="1" dirty="0">
                <a:solidFill>
                  <a:schemeClr val="tx1">
                    <a:lumMod val="65000"/>
                    <a:lumOff val="35000"/>
                  </a:schemeClr>
                </a:solidFill>
                <a:latin typeface="Pristina" pitchFamily="66" charset="0"/>
              </a:rPr>
              <a:t>[a] </a:t>
            </a:r>
            <a:r>
              <a:rPr lang="en-US" sz="5400" b="1" dirty="0">
                <a:solidFill>
                  <a:schemeClr val="tx1">
                    <a:lumMod val="65000"/>
                    <a:lumOff val="35000"/>
                  </a:schemeClr>
                </a:solidFill>
                <a:latin typeface="Pristina" pitchFamily="66" charset="0"/>
              </a:rPr>
              <a:t>Introduction to</a:t>
            </a:r>
          </a:p>
          <a:p>
            <a:pPr defTabSz="914377"/>
            <a:r>
              <a:rPr lang="en-US" sz="5400" b="1" dirty="0">
                <a:solidFill>
                  <a:srgbClr val="7030A0"/>
                </a:solidFill>
                <a:latin typeface="Pristina" pitchFamily="66" charset="0"/>
              </a:rPr>
              <a:t>Rightly Dividing</a:t>
            </a:r>
            <a:r>
              <a:rPr lang="en-US" sz="5400" b="1" dirty="0">
                <a:solidFill>
                  <a:srgbClr val="FF0000"/>
                </a:solidFill>
                <a:latin typeface="Pristina" pitchFamily="66" charset="0"/>
              </a:rPr>
              <a:t> </a:t>
            </a:r>
            <a:r>
              <a:rPr lang="en-US" sz="5400" b="1" dirty="0">
                <a:solidFill>
                  <a:schemeClr val="tx1">
                    <a:lumMod val="65000"/>
                    <a:lumOff val="35000"/>
                  </a:schemeClr>
                </a:solidFill>
                <a:latin typeface="Pristina" pitchFamily="66" charset="0"/>
              </a:rPr>
              <a:t>the</a:t>
            </a:r>
            <a:r>
              <a:rPr lang="en-US" sz="5400" b="1" dirty="0">
                <a:solidFill>
                  <a:srgbClr val="FF0000"/>
                </a:solidFill>
                <a:latin typeface="Pristina" pitchFamily="66" charset="0"/>
              </a:rPr>
              <a:t> </a:t>
            </a:r>
            <a:r>
              <a:rPr lang="en-US" sz="5400" b="1" dirty="0">
                <a:solidFill>
                  <a:srgbClr val="0070C0"/>
                </a:solidFill>
                <a:latin typeface="Pristina" pitchFamily="66" charset="0"/>
              </a:rPr>
              <a:t>Word of Truth </a:t>
            </a:r>
          </a:p>
        </p:txBody>
      </p:sp>
      <p:sp>
        <p:nvSpPr>
          <p:cNvPr id="73" name="TextBox 72"/>
          <p:cNvSpPr txBox="1"/>
          <p:nvPr/>
        </p:nvSpPr>
        <p:spPr>
          <a:xfrm>
            <a:off x="2415005" y="4247445"/>
            <a:ext cx="8812227" cy="1820674"/>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algn="ctr" defTabSz="914377"/>
            <a:r>
              <a:rPr lang="en-US" sz="4000" b="1" dirty="0">
                <a:solidFill>
                  <a:schemeClr val="tx1">
                    <a:lumMod val="65000"/>
                    <a:lumOff val="35000"/>
                  </a:schemeClr>
                </a:solidFill>
                <a:latin typeface="Pristina" pitchFamily="66" charset="0"/>
              </a:rPr>
              <a:t>[b] </a:t>
            </a:r>
            <a:r>
              <a:rPr lang="en-US" sz="5400" b="1" dirty="0">
                <a:solidFill>
                  <a:schemeClr val="tx1">
                    <a:lumMod val="65000"/>
                    <a:lumOff val="35000"/>
                  </a:schemeClr>
                </a:solidFill>
                <a:latin typeface="Pristina" pitchFamily="66" charset="0"/>
              </a:rPr>
              <a:t>Introduction to the</a:t>
            </a:r>
          </a:p>
          <a:p>
            <a:pPr algn="ctr" defTabSz="914377"/>
            <a:r>
              <a:rPr lang="en-US" sz="5400" b="1" dirty="0">
                <a:solidFill>
                  <a:srgbClr val="7030A0"/>
                </a:solidFill>
                <a:latin typeface="Pristina" pitchFamily="66" charset="0"/>
              </a:rPr>
              <a:t>Egypt’s Locust Plague </a:t>
            </a:r>
            <a:r>
              <a:rPr lang="en-US" sz="5400" b="1" dirty="0">
                <a:solidFill>
                  <a:schemeClr val="tx1">
                    <a:lumMod val="65000"/>
                    <a:lumOff val="35000"/>
                  </a:schemeClr>
                </a:solidFill>
                <a:latin typeface="Pristina" pitchFamily="66" charset="0"/>
              </a:rPr>
              <a:t>of</a:t>
            </a:r>
            <a:r>
              <a:rPr lang="en-US" sz="5400" b="1" dirty="0">
                <a:solidFill>
                  <a:srgbClr val="FF0000"/>
                </a:solidFill>
                <a:latin typeface="Pristina" pitchFamily="66" charset="0"/>
              </a:rPr>
              <a:t> </a:t>
            </a:r>
            <a:r>
              <a:rPr lang="en-US" sz="5400" b="1" dirty="0" err="1">
                <a:solidFill>
                  <a:srgbClr val="0070C0"/>
                </a:solidFill>
                <a:latin typeface="Pristina" pitchFamily="66" charset="0"/>
              </a:rPr>
              <a:t>Exo</a:t>
            </a:r>
            <a:r>
              <a:rPr lang="en-US" sz="5400" b="1" dirty="0">
                <a:solidFill>
                  <a:srgbClr val="0070C0"/>
                </a:solidFill>
                <a:latin typeface="Pristina" pitchFamily="66" charset="0"/>
              </a:rPr>
              <a:t> 10</a:t>
            </a:r>
          </a:p>
        </p:txBody>
      </p:sp>
      <p:pic>
        <p:nvPicPr>
          <p:cNvPr id="74" name="Picture 2" descr="C:\Users\Rae\Desktop\Daisy CCC website\YCC final-Starry-Logo-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5793" y="5067498"/>
            <a:ext cx="1710195" cy="1710195"/>
          </a:xfrm>
          <a:prstGeom prst="rect">
            <a:avLst/>
          </a:prstGeom>
          <a:noFill/>
          <a:extLst>
            <a:ext uri="{909E8E84-426E-40DD-AFC4-6F175D3DCCD1}">
              <a14:hiddenFill xmlns:a14="http://schemas.microsoft.com/office/drawing/2010/main">
                <a:solidFill>
                  <a:srgbClr val="FFFFFF"/>
                </a:solidFill>
              </a14:hiddenFill>
            </a:ext>
          </a:extLst>
        </p:spPr>
      </p:pic>
      <p:sp>
        <p:nvSpPr>
          <p:cNvPr id="75" name="Slide Number Placeholder 5">
            <a:extLst>
              <a:ext uri="{FF2B5EF4-FFF2-40B4-BE49-F238E27FC236}">
                <a16:creationId xmlns:a16="http://schemas.microsoft.com/office/drawing/2014/main" id="{6D526B76-B666-4592-ADDB-0DE6A61335AC}"/>
              </a:ext>
            </a:extLst>
          </p:cNvPr>
          <p:cNvSpPr>
            <a:spLocks noGrp="1"/>
          </p:cNvSpPr>
          <p:nvPr>
            <p:ph type="sldNum" sz="quarter" idx="12"/>
          </p:nvPr>
        </p:nvSpPr>
        <p:spPr>
          <a:xfrm>
            <a:off x="9364574" y="6468645"/>
            <a:ext cx="2743200" cy="365125"/>
          </a:xfrm>
        </p:spPr>
        <p:txBody>
          <a:bodyPr/>
          <a:lstStyle/>
          <a:p>
            <a:fld id="{DE7A8416-14C6-4AA9-8839-573C6B52C388}" type="slidenum">
              <a:rPr lang="en-US" sz="1800" smtClean="0">
                <a:solidFill>
                  <a:schemeClr val="tx1"/>
                </a:solidFill>
              </a:rPr>
              <a:t>7</a:t>
            </a:fld>
            <a:endParaRPr lang="en-US" sz="1800" dirty="0">
              <a:solidFill>
                <a:schemeClr val="tx1"/>
              </a:solidFill>
            </a:endParaRPr>
          </a:p>
        </p:txBody>
      </p:sp>
      <p:sp>
        <p:nvSpPr>
          <p:cNvPr id="76" name="TextBox 75"/>
          <p:cNvSpPr txBox="1"/>
          <p:nvPr/>
        </p:nvSpPr>
        <p:spPr>
          <a:xfrm>
            <a:off x="1835016" y="732284"/>
            <a:ext cx="10200972" cy="966824"/>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grpSp>
        <p:nvGrpSpPr>
          <p:cNvPr id="21" name="Group 20"/>
          <p:cNvGrpSpPr/>
          <p:nvPr/>
        </p:nvGrpSpPr>
        <p:grpSpPr>
          <a:xfrm rot="952260">
            <a:off x="-1419469" y="-313577"/>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spTree>
    <p:extLst>
      <p:ext uri="{BB962C8B-B14F-4D97-AF65-F5344CB8AC3E}">
        <p14:creationId xmlns:p14="http://schemas.microsoft.com/office/powerpoint/2010/main" val="1903466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53" presetClass="entr" presetSubtype="16"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800" fill="hold"/>
                                            <p:tgtEl>
                                              <p:spTgt spid="76"/>
                                            </p:tgtEl>
                                            <p:attrNameLst>
                                              <p:attrName>ppt_w</p:attrName>
                                            </p:attrNameLst>
                                          </p:cBhvr>
                                          <p:tavLst>
                                            <p:tav tm="0">
                                              <p:val>
                                                <p:fltVal val="0"/>
                                              </p:val>
                                            </p:tav>
                                            <p:tav tm="100000">
                                              <p:val>
                                                <p:strVal val="#ppt_w"/>
                                              </p:val>
                                            </p:tav>
                                          </p:tavLst>
                                        </p:anim>
                                        <p:anim calcmode="lin" valueType="num">
                                          <p:cBhvr>
                                            <p:cTn id="13" dur="800" fill="hold"/>
                                            <p:tgtEl>
                                              <p:spTgt spid="76"/>
                                            </p:tgtEl>
                                            <p:attrNameLst>
                                              <p:attrName>ppt_h</p:attrName>
                                            </p:attrNameLst>
                                          </p:cBhvr>
                                          <p:tavLst>
                                            <p:tav tm="0">
                                              <p:val>
                                                <p:fltVal val="0"/>
                                              </p:val>
                                            </p:tav>
                                            <p:tav tm="100000">
                                              <p:val>
                                                <p:strVal val="#ppt_h"/>
                                              </p:val>
                                            </p:tav>
                                          </p:tavLst>
                                        </p:anim>
                                        <p:animEffect transition="in" filter="fade">
                                          <p:cBhvr>
                                            <p:cTn id="14" dur="800"/>
                                            <p:tgtEl>
                                              <p:spTgt spid="76"/>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1000" fill="hold"/>
                                            <p:tgtEl>
                                              <p:spTgt spid="42"/>
                                            </p:tgtEl>
                                            <p:attrNameLst>
                                              <p:attrName>ppt_x</p:attrName>
                                            </p:attrNameLst>
                                          </p:cBhvr>
                                          <p:tavLst>
                                            <p:tav tm="0">
                                              <p:val>
                                                <p:strVal val="0-#ppt_w/2"/>
                                              </p:val>
                                            </p:tav>
                                            <p:tav tm="100000">
                                              <p:val>
                                                <p:strVal val="#ppt_x"/>
                                              </p:val>
                                            </p:tav>
                                          </p:tavLst>
                                        </p:anim>
                                        <p:anim calcmode="lin" valueType="num">
                                          <p:cBhvr additive="base">
                                            <p:cTn id="18" dur="10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1+#ppt_w/2"/>
                                              </p:val>
                                            </p:tav>
                                            <p:tav tm="100000">
                                              <p:val>
                                                <p:strVal val="#ppt_x"/>
                                              </p:val>
                                            </p:tav>
                                          </p:tavLst>
                                        </p:anim>
                                        <p:anim calcmode="lin" valueType="num">
                                          <p:cBhvr additive="base">
                                            <p:cTn id="22" dur="10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nodePh="1">
                                      <p:stCondLst>
                                        <p:cond delay="100"/>
                                      </p:stCondLst>
                                      <p:endCondLst>
                                        <p:cond evt="begin" delay="0">
                                          <p:tn val="24"/>
                                        </p:cond>
                                      </p:endCondLst>
                                      <p:childTnLst>
                                        <p:set>
                                          <p:cBhvr>
                                            <p:cTn id="25" dur="1" fill="hold">
                                              <p:stCondLst>
                                                <p:cond delay="0"/>
                                              </p:stCondLst>
                                            </p:cTn>
                                            <p:tgtEl>
                                              <p:spTgt spid="71"/>
                                            </p:tgtEl>
                                            <p:attrNameLst>
                                              <p:attrName>style.visibility</p:attrName>
                                            </p:attrNameLst>
                                          </p:cBhvr>
                                          <p:to>
                                            <p:strVal val="visible"/>
                                          </p:to>
                                        </p:set>
                                        <p:animEffect transition="in" filter="fade">
                                          <p:cBhvr>
                                            <p:cTn id="26" dur="700"/>
                                            <p:tgtEl>
                                              <p:spTgt spid="71"/>
                                            </p:tgtEl>
                                          </p:cBhvr>
                                        </p:animEffect>
                                      </p:childTnLst>
                                    </p:cTn>
                                  </p:par>
                                </p:childTnLst>
                              </p:cTn>
                            </p:par>
                            <p:par>
                              <p:cTn id="27" fill="hold">
                                <p:stCondLst>
                                  <p:cond delay="2800"/>
                                </p:stCondLst>
                                <p:childTnLst>
                                  <p:par>
                                    <p:cTn id="28" presetID="53" presetClass="entr" presetSubtype="16" fill="hold" grpId="0" nodeType="afterEffect">
                                      <p:stCondLst>
                                        <p:cond delay="1000"/>
                                      </p:stCondLst>
                                      <p:childTnLst>
                                        <p:set>
                                          <p:cBhvr>
                                            <p:cTn id="29" dur="1" fill="hold">
                                              <p:stCondLst>
                                                <p:cond delay="0"/>
                                              </p:stCondLst>
                                            </p:cTn>
                                            <p:tgtEl>
                                              <p:spTgt spid="70"/>
                                            </p:tgtEl>
                                            <p:attrNameLst>
                                              <p:attrName>style.visibility</p:attrName>
                                            </p:attrNameLst>
                                          </p:cBhvr>
                                          <p:to>
                                            <p:strVal val="visible"/>
                                          </p:to>
                                        </p:set>
                                        <p:anim calcmode="lin" valueType="num">
                                          <p:cBhvr>
                                            <p:cTn id="30" dur="800" fill="hold"/>
                                            <p:tgtEl>
                                              <p:spTgt spid="70"/>
                                            </p:tgtEl>
                                            <p:attrNameLst>
                                              <p:attrName>ppt_w</p:attrName>
                                            </p:attrNameLst>
                                          </p:cBhvr>
                                          <p:tavLst>
                                            <p:tav tm="0">
                                              <p:val>
                                                <p:fltVal val="0"/>
                                              </p:val>
                                            </p:tav>
                                            <p:tav tm="100000">
                                              <p:val>
                                                <p:strVal val="#ppt_w"/>
                                              </p:val>
                                            </p:tav>
                                          </p:tavLst>
                                        </p:anim>
                                        <p:anim calcmode="lin" valueType="num">
                                          <p:cBhvr>
                                            <p:cTn id="31" dur="800" fill="hold"/>
                                            <p:tgtEl>
                                              <p:spTgt spid="70"/>
                                            </p:tgtEl>
                                            <p:attrNameLst>
                                              <p:attrName>ppt_h</p:attrName>
                                            </p:attrNameLst>
                                          </p:cBhvr>
                                          <p:tavLst>
                                            <p:tav tm="0">
                                              <p:val>
                                                <p:fltVal val="0"/>
                                              </p:val>
                                            </p:tav>
                                            <p:tav tm="100000">
                                              <p:val>
                                                <p:strVal val="#ppt_h"/>
                                              </p:val>
                                            </p:tav>
                                          </p:tavLst>
                                        </p:anim>
                                        <p:animEffect transition="in" filter="fade">
                                          <p:cBhvr>
                                            <p:cTn id="32" dur="800"/>
                                            <p:tgtEl>
                                              <p:spTgt spid="70"/>
                                            </p:tgtEl>
                                          </p:cBhvr>
                                        </p:animEffect>
                                      </p:childTnLst>
                                    </p:cTn>
                                  </p:par>
                                </p:childTnLst>
                              </p:cTn>
                            </p:par>
                            <p:par>
                              <p:cTn id="33" fill="hold">
                                <p:stCondLst>
                                  <p:cond delay="4600"/>
                                </p:stCondLst>
                                <p:childTnLst>
                                  <p:par>
                                    <p:cTn id="34" presetID="53" presetClass="entr" presetSubtype="16" fill="hold" grpId="0" nodeType="afterEffect">
                                      <p:stCondLst>
                                        <p:cond delay="1500"/>
                                      </p:stCondLst>
                                      <p:childTnLst>
                                        <p:set>
                                          <p:cBhvr>
                                            <p:cTn id="35" dur="1" fill="hold">
                                              <p:stCondLst>
                                                <p:cond delay="0"/>
                                              </p:stCondLst>
                                            </p:cTn>
                                            <p:tgtEl>
                                              <p:spTgt spid="73"/>
                                            </p:tgtEl>
                                            <p:attrNameLst>
                                              <p:attrName>style.visibility</p:attrName>
                                            </p:attrNameLst>
                                          </p:cBhvr>
                                          <p:to>
                                            <p:strVal val="visible"/>
                                          </p:to>
                                        </p:set>
                                        <p:anim calcmode="lin" valueType="num">
                                          <p:cBhvr>
                                            <p:cTn id="36" dur="800" fill="hold"/>
                                            <p:tgtEl>
                                              <p:spTgt spid="73"/>
                                            </p:tgtEl>
                                            <p:attrNameLst>
                                              <p:attrName>ppt_w</p:attrName>
                                            </p:attrNameLst>
                                          </p:cBhvr>
                                          <p:tavLst>
                                            <p:tav tm="0">
                                              <p:val>
                                                <p:fltVal val="0"/>
                                              </p:val>
                                            </p:tav>
                                            <p:tav tm="100000">
                                              <p:val>
                                                <p:strVal val="#ppt_w"/>
                                              </p:val>
                                            </p:tav>
                                          </p:tavLst>
                                        </p:anim>
                                        <p:anim calcmode="lin" valueType="num">
                                          <p:cBhvr>
                                            <p:cTn id="37" dur="800" fill="hold"/>
                                            <p:tgtEl>
                                              <p:spTgt spid="73"/>
                                            </p:tgtEl>
                                            <p:attrNameLst>
                                              <p:attrName>ppt_h</p:attrName>
                                            </p:attrNameLst>
                                          </p:cBhvr>
                                          <p:tavLst>
                                            <p:tav tm="0">
                                              <p:val>
                                                <p:fltVal val="0"/>
                                              </p:val>
                                            </p:tav>
                                            <p:tav tm="100000">
                                              <p:val>
                                                <p:strVal val="#ppt_h"/>
                                              </p:val>
                                            </p:tav>
                                          </p:tavLst>
                                        </p:anim>
                                        <p:animEffect transition="in" filter="fade">
                                          <p:cBhvr>
                                            <p:cTn id="38" dur="8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71" grpId="0"/>
          <p:bldP spid="70" grpId="0"/>
          <p:bldP spid="73"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53" presetClass="entr" presetSubtype="16"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800" fill="hold"/>
                                            <p:tgtEl>
                                              <p:spTgt spid="76"/>
                                            </p:tgtEl>
                                            <p:attrNameLst>
                                              <p:attrName>ppt_w</p:attrName>
                                            </p:attrNameLst>
                                          </p:cBhvr>
                                          <p:tavLst>
                                            <p:tav tm="0">
                                              <p:val>
                                                <p:fltVal val="0"/>
                                              </p:val>
                                            </p:tav>
                                            <p:tav tm="100000">
                                              <p:val>
                                                <p:strVal val="#ppt_w"/>
                                              </p:val>
                                            </p:tav>
                                          </p:tavLst>
                                        </p:anim>
                                        <p:anim calcmode="lin" valueType="num">
                                          <p:cBhvr>
                                            <p:cTn id="13" dur="800" fill="hold"/>
                                            <p:tgtEl>
                                              <p:spTgt spid="76"/>
                                            </p:tgtEl>
                                            <p:attrNameLst>
                                              <p:attrName>ppt_h</p:attrName>
                                            </p:attrNameLst>
                                          </p:cBhvr>
                                          <p:tavLst>
                                            <p:tav tm="0">
                                              <p:val>
                                                <p:fltVal val="0"/>
                                              </p:val>
                                            </p:tav>
                                            <p:tav tm="100000">
                                              <p:val>
                                                <p:strVal val="#ppt_h"/>
                                              </p:val>
                                            </p:tav>
                                          </p:tavLst>
                                        </p:anim>
                                        <p:animEffect transition="in" filter="fade">
                                          <p:cBhvr>
                                            <p:cTn id="14" dur="800"/>
                                            <p:tgtEl>
                                              <p:spTgt spid="76"/>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1000" fill="hold"/>
                                            <p:tgtEl>
                                              <p:spTgt spid="42"/>
                                            </p:tgtEl>
                                            <p:attrNameLst>
                                              <p:attrName>ppt_x</p:attrName>
                                            </p:attrNameLst>
                                          </p:cBhvr>
                                          <p:tavLst>
                                            <p:tav tm="0">
                                              <p:val>
                                                <p:strVal val="0-#ppt_w/2"/>
                                              </p:val>
                                            </p:tav>
                                            <p:tav tm="100000">
                                              <p:val>
                                                <p:strVal val="#ppt_x"/>
                                              </p:val>
                                            </p:tav>
                                          </p:tavLst>
                                        </p:anim>
                                        <p:anim calcmode="lin" valueType="num">
                                          <p:cBhvr additive="base">
                                            <p:cTn id="18" dur="10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1+#ppt_w/2"/>
                                              </p:val>
                                            </p:tav>
                                            <p:tav tm="100000">
                                              <p:val>
                                                <p:strVal val="#ppt_x"/>
                                              </p:val>
                                            </p:tav>
                                          </p:tavLst>
                                        </p:anim>
                                        <p:anim calcmode="lin" valueType="num">
                                          <p:cBhvr additive="base">
                                            <p:cTn id="22" dur="10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nodePh="1">
                                      <p:stCondLst>
                                        <p:cond delay="100"/>
                                      </p:stCondLst>
                                      <p:endCondLst>
                                        <p:cond evt="begin" delay="0">
                                          <p:tn val="24"/>
                                        </p:cond>
                                      </p:endCondLst>
                                      <p:childTnLst>
                                        <p:set>
                                          <p:cBhvr>
                                            <p:cTn id="25" dur="1" fill="hold">
                                              <p:stCondLst>
                                                <p:cond delay="0"/>
                                              </p:stCondLst>
                                            </p:cTn>
                                            <p:tgtEl>
                                              <p:spTgt spid="71"/>
                                            </p:tgtEl>
                                            <p:attrNameLst>
                                              <p:attrName>style.visibility</p:attrName>
                                            </p:attrNameLst>
                                          </p:cBhvr>
                                          <p:to>
                                            <p:strVal val="visible"/>
                                          </p:to>
                                        </p:set>
                                        <p:animEffect transition="in" filter="fade">
                                          <p:cBhvr>
                                            <p:cTn id="26" dur="700"/>
                                            <p:tgtEl>
                                              <p:spTgt spid="71"/>
                                            </p:tgtEl>
                                          </p:cBhvr>
                                        </p:animEffect>
                                      </p:childTnLst>
                                    </p:cTn>
                                  </p:par>
                                </p:childTnLst>
                              </p:cTn>
                            </p:par>
                            <p:par>
                              <p:cTn id="27" fill="hold">
                                <p:stCondLst>
                                  <p:cond delay="2800"/>
                                </p:stCondLst>
                                <p:childTnLst>
                                  <p:par>
                                    <p:cTn id="28" presetID="53" presetClass="entr" presetSubtype="16" fill="hold" grpId="0" nodeType="afterEffect">
                                      <p:stCondLst>
                                        <p:cond delay="1000"/>
                                      </p:stCondLst>
                                      <p:childTnLst>
                                        <p:set>
                                          <p:cBhvr>
                                            <p:cTn id="29" dur="1" fill="hold">
                                              <p:stCondLst>
                                                <p:cond delay="0"/>
                                              </p:stCondLst>
                                            </p:cTn>
                                            <p:tgtEl>
                                              <p:spTgt spid="70"/>
                                            </p:tgtEl>
                                            <p:attrNameLst>
                                              <p:attrName>style.visibility</p:attrName>
                                            </p:attrNameLst>
                                          </p:cBhvr>
                                          <p:to>
                                            <p:strVal val="visible"/>
                                          </p:to>
                                        </p:set>
                                        <p:anim calcmode="lin" valueType="num">
                                          <p:cBhvr>
                                            <p:cTn id="30" dur="800" fill="hold"/>
                                            <p:tgtEl>
                                              <p:spTgt spid="70"/>
                                            </p:tgtEl>
                                            <p:attrNameLst>
                                              <p:attrName>ppt_w</p:attrName>
                                            </p:attrNameLst>
                                          </p:cBhvr>
                                          <p:tavLst>
                                            <p:tav tm="0">
                                              <p:val>
                                                <p:fltVal val="0"/>
                                              </p:val>
                                            </p:tav>
                                            <p:tav tm="100000">
                                              <p:val>
                                                <p:strVal val="#ppt_w"/>
                                              </p:val>
                                            </p:tav>
                                          </p:tavLst>
                                        </p:anim>
                                        <p:anim calcmode="lin" valueType="num">
                                          <p:cBhvr>
                                            <p:cTn id="31" dur="800" fill="hold"/>
                                            <p:tgtEl>
                                              <p:spTgt spid="70"/>
                                            </p:tgtEl>
                                            <p:attrNameLst>
                                              <p:attrName>ppt_h</p:attrName>
                                            </p:attrNameLst>
                                          </p:cBhvr>
                                          <p:tavLst>
                                            <p:tav tm="0">
                                              <p:val>
                                                <p:fltVal val="0"/>
                                              </p:val>
                                            </p:tav>
                                            <p:tav tm="100000">
                                              <p:val>
                                                <p:strVal val="#ppt_h"/>
                                              </p:val>
                                            </p:tav>
                                          </p:tavLst>
                                        </p:anim>
                                        <p:animEffect transition="in" filter="fade">
                                          <p:cBhvr>
                                            <p:cTn id="32" dur="800"/>
                                            <p:tgtEl>
                                              <p:spTgt spid="70"/>
                                            </p:tgtEl>
                                          </p:cBhvr>
                                        </p:animEffect>
                                      </p:childTnLst>
                                    </p:cTn>
                                  </p:par>
                                </p:childTnLst>
                              </p:cTn>
                            </p:par>
                            <p:par>
                              <p:cTn id="33" fill="hold">
                                <p:stCondLst>
                                  <p:cond delay="4600"/>
                                </p:stCondLst>
                                <p:childTnLst>
                                  <p:par>
                                    <p:cTn id="34" presetID="53" presetClass="entr" presetSubtype="16" fill="hold" grpId="0" nodeType="afterEffect">
                                      <p:stCondLst>
                                        <p:cond delay="1500"/>
                                      </p:stCondLst>
                                      <p:childTnLst>
                                        <p:set>
                                          <p:cBhvr>
                                            <p:cTn id="35" dur="1" fill="hold">
                                              <p:stCondLst>
                                                <p:cond delay="0"/>
                                              </p:stCondLst>
                                            </p:cTn>
                                            <p:tgtEl>
                                              <p:spTgt spid="73"/>
                                            </p:tgtEl>
                                            <p:attrNameLst>
                                              <p:attrName>style.visibility</p:attrName>
                                            </p:attrNameLst>
                                          </p:cBhvr>
                                          <p:to>
                                            <p:strVal val="visible"/>
                                          </p:to>
                                        </p:set>
                                        <p:anim calcmode="lin" valueType="num">
                                          <p:cBhvr>
                                            <p:cTn id="36" dur="800" fill="hold"/>
                                            <p:tgtEl>
                                              <p:spTgt spid="73"/>
                                            </p:tgtEl>
                                            <p:attrNameLst>
                                              <p:attrName>ppt_w</p:attrName>
                                            </p:attrNameLst>
                                          </p:cBhvr>
                                          <p:tavLst>
                                            <p:tav tm="0">
                                              <p:val>
                                                <p:fltVal val="0"/>
                                              </p:val>
                                            </p:tav>
                                            <p:tav tm="100000">
                                              <p:val>
                                                <p:strVal val="#ppt_w"/>
                                              </p:val>
                                            </p:tav>
                                          </p:tavLst>
                                        </p:anim>
                                        <p:anim calcmode="lin" valueType="num">
                                          <p:cBhvr>
                                            <p:cTn id="37" dur="800" fill="hold"/>
                                            <p:tgtEl>
                                              <p:spTgt spid="73"/>
                                            </p:tgtEl>
                                            <p:attrNameLst>
                                              <p:attrName>ppt_h</p:attrName>
                                            </p:attrNameLst>
                                          </p:cBhvr>
                                          <p:tavLst>
                                            <p:tav tm="0">
                                              <p:val>
                                                <p:fltVal val="0"/>
                                              </p:val>
                                            </p:tav>
                                            <p:tav tm="100000">
                                              <p:val>
                                                <p:strVal val="#ppt_h"/>
                                              </p:val>
                                            </p:tav>
                                          </p:tavLst>
                                        </p:anim>
                                        <p:animEffect transition="in" filter="fade">
                                          <p:cBhvr>
                                            <p:cTn id="38" dur="8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71" grpId="0"/>
          <p:bldP spid="70" grpId="0"/>
          <p:bldP spid="73" grpId="0"/>
          <p:bldP spid="7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Freeform 334"/>
          <p:cNvSpPr>
            <a:spLocks/>
          </p:cNvSpPr>
          <p:nvPr/>
        </p:nvSpPr>
        <p:spPr bwMode="auto">
          <a:xfrm>
            <a:off x="5935043" y="726208"/>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338"/>
          <p:cNvSpPr>
            <a:spLocks/>
          </p:cNvSpPr>
          <p:nvPr/>
        </p:nvSpPr>
        <p:spPr bwMode="auto">
          <a:xfrm>
            <a:off x="4648516" y="726206"/>
            <a:ext cx="2824164" cy="146433"/>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4387056" y="-121058"/>
            <a:ext cx="7027906" cy="1076098"/>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lvl="0" algn="ctr" defTabSz="914377">
              <a:defRPr/>
            </a:pPr>
            <a:r>
              <a:rPr lang="en-US" sz="6000" b="1" dirty="0">
                <a:solidFill>
                  <a:srgbClr val="FF0000"/>
                </a:solidFill>
                <a:latin typeface="Calibri" panose="020F0502020204030204"/>
              </a:rPr>
              <a:t>S</a:t>
            </a:r>
            <a:r>
              <a:rPr lang="en-US" sz="4000" b="1" dirty="0">
                <a:solidFill>
                  <a:srgbClr val="FF0000"/>
                </a:solidFill>
                <a:latin typeface="Calibri" panose="020F0502020204030204"/>
              </a:rPr>
              <a:t>CRIPTURAL</a:t>
            </a:r>
            <a:r>
              <a:rPr lang="en-US" sz="6000" b="1" dirty="0">
                <a:solidFill>
                  <a:srgbClr val="FF0000"/>
                </a:solidFill>
                <a:latin typeface="Calibri" panose="020F0502020204030204"/>
              </a:rPr>
              <a:t> </a:t>
            </a:r>
            <a:r>
              <a:rPr lang="en-US" sz="6000" b="1" dirty="0">
                <a:solidFill>
                  <a:schemeClr val="tx1">
                    <a:lumMod val="95000"/>
                    <a:lumOff val="5000"/>
                  </a:schemeClr>
                </a:solidFill>
              </a:rPr>
              <a:t>H</a:t>
            </a:r>
            <a:r>
              <a:rPr lang="en-US" sz="4000" b="1" dirty="0">
                <a:solidFill>
                  <a:schemeClr val="tx1">
                    <a:lumMod val="95000"/>
                    <a:lumOff val="5000"/>
                  </a:schemeClr>
                </a:solidFill>
              </a:rPr>
              <a:t>ERMENEUTICS</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71" name="TextBox 70"/>
          <p:cNvSpPr txBox="1"/>
          <p:nvPr/>
        </p:nvSpPr>
        <p:spPr>
          <a:xfrm>
            <a:off x="4306845" y="1165189"/>
            <a:ext cx="7664990" cy="4992314"/>
          </a:xfrm>
          <a:prstGeom prst="rect">
            <a:avLst/>
          </a:prstGeom>
          <a:noFill/>
        </p:spPr>
        <p:txBody>
          <a:bodyPr wrap="square" lIns="91440" tIns="45720" rIns="91440" bIns="45720" rtlCol="0">
            <a:normAutofit/>
          </a:bodyPr>
          <a:lstStyle/>
          <a:p>
            <a:pPr lvl="0" defTabSz="914377">
              <a:defRPr/>
            </a:pPr>
            <a:endParaRPr kumimoji="0" lang="en-US" b="0" i="0" u="none" strike="noStrike" kern="1200" cap="none" spc="0" normalizeH="0" baseline="0" noProof="0" dirty="0">
              <a:ln>
                <a:noFill/>
              </a:ln>
              <a:effectLst/>
              <a:uLnTx/>
              <a:uFillTx/>
              <a:latin typeface="Calibri" panose="020F0502020204030204"/>
            </a:endParaRPr>
          </a:p>
        </p:txBody>
      </p:sp>
      <p:grpSp>
        <p:nvGrpSpPr>
          <p:cNvPr id="3" name="Group 2">
            <a:extLst>
              <a:ext uri="{FF2B5EF4-FFF2-40B4-BE49-F238E27FC236}">
                <a16:creationId xmlns:a16="http://schemas.microsoft.com/office/drawing/2014/main" id="{7917C2B4-07C0-42D2-AF8E-FC37640843E2}"/>
              </a:ext>
            </a:extLst>
          </p:cNvPr>
          <p:cNvGrpSpPr/>
          <p:nvPr/>
        </p:nvGrpSpPr>
        <p:grpSpPr>
          <a:xfrm>
            <a:off x="-1166502" y="1172444"/>
            <a:ext cx="3614044" cy="5852154"/>
            <a:chOff x="-852304" y="585292"/>
            <a:chExt cx="4732484" cy="7536004"/>
          </a:xfrm>
        </p:grpSpPr>
        <p:grpSp>
          <p:nvGrpSpPr>
            <p:cNvPr id="2" name="Group 1">
              <a:extLst>
                <a:ext uri="{FF2B5EF4-FFF2-40B4-BE49-F238E27FC236}">
                  <a16:creationId xmlns:a16="http://schemas.microsoft.com/office/drawing/2014/main" id="{4B4B63F4-4204-4E0B-85D1-FE75DB8C7433}"/>
                </a:ext>
              </a:extLst>
            </p:cNvPr>
            <p:cNvGrpSpPr/>
            <p:nvPr/>
          </p:nvGrpSpPr>
          <p:grpSpPr>
            <a:xfrm>
              <a:off x="1431078" y="1523694"/>
              <a:ext cx="2449102" cy="2232007"/>
              <a:chOff x="1431078" y="1523694"/>
              <a:chExt cx="2449102" cy="2232007"/>
            </a:xfrm>
          </p:grpSpPr>
          <p:sp>
            <p:nvSpPr>
              <p:cNvPr id="74" name="Speech Bubble: Rectangle 73">
                <a:extLst>
                  <a:ext uri="{FF2B5EF4-FFF2-40B4-BE49-F238E27FC236}">
                    <a16:creationId xmlns:a16="http://schemas.microsoft.com/office/drawing/2014/main" id="{E016C5B1-8017-4F91-B0F6-73BE861FA987}"/>
                  </a:ext>
                </a:extLst>
              </p:cNvPr>
              <p:cNvSpPr/>
              <p:nvPr/>
            </p:nvSpPr>
            <p:spPr>
              <a:xfrm flipV="1">
                <a:off x="1431078" y="1523694"/>
                <a:ext cx="2449102" cy="2232007"/>
              </a:xfrm>
              <a:prstGeom prst="wedgeRectCallout">
                <a:avLst>
                  <a:gd name="adj1" fmla="val 165745"/>
                  <a:gd name="adj2" fmla="val 111014"/>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DA40EF16-6F39-47A7-983A-67CBC8D2FFE7}"/>
                  </a:ext>
                </a:extLst>
              </p:cNvPr>
              <p:cNvSpPr txBox="1"/>
              <p:nvPr/>
            </p:nvSpPr>
            <p:spPr>
              <a:xfrm>
                <a:off x="1575578" y="1650563"/>
                <a:ext cx="2192184" cy="2021301"/>
              </a:xfrm>
              <a:prstGeom prst="rect">
                <a:avLst/>
              </a:prstGeom>
              <a:noFill/>
            </p:spPr>
            <p:txBody>
              <a:bodyPr wrap="square" rtlCol="0">
                <a:spAutoFit/>
              </a:bodyPr>
              <a:lstStyle/>
              <a:p>
                <a:pPr algn="ctr"/>
                <a:r>
                  <a:rPr lang="en-US" sz="1600" b="1" dirty="0"/>
                  <a:t>Hermeneutics is simply the approach and guidelines used to interpret</a:t>
                </a:r>
                <a:br>
                  <a:rPr lang="en-US" sz="1600" b="1" dirty="0"/>
                </a:br>
                <a:r>
                  <a:rPr lang="en-US" sz="1600" b="1" dirty="0"/>
                  <a:t> a text.</a:t>
                </a:r>
              </a:p>
            </p:txBody>
          </p:sp>
        </p:grpSp>
        <p:grpSp>
          <p:nvGrpSpPr>
            <p:cNvPr id="21" name="Group 20"/>
            <p:cNvGrpSpPr/>
            <p:nvPr/>
          </p:nvGrpSpPr>
          <p:grpSpPr>
            <a:xfrm rot="952260">
              <a:off x="-852304" y="585292"/>
              <a:ext cx="4707210" cy="7536004"/>
              <a:chOff x="4047002" y="2098267"/>
              <a:chExt cx="3112032" cy="4982205"/>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21"/>
              <p:cNvSpPr>
                <a:spLocks noEditPoints="1"/>
              </p:cNvSpPr>
              <p:nvPr/>
            </p:nvSpPr>
            <p:spPr bwMode="auto">
              <a:xfrm>
                <a:off x="4846574" y="2098267"/>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76" name="TextBox 75">
            <a:extLst>
              <a:ext uri="{FF2B5EF4-FFF2-40B4-BE49-F238E27FC236}">
                <a16:creationId xmlns:a16="http://schemas.microsoft.com/office/drawing/2014/main" id="{3EC93236-8D73-4821-AA00-93CAB36ECBC7}"/>
              </a:ext>
            </a:extLst>
          </p:cNvPr>
          <p:cNvSpPr txBox="1"/>
          <p:nvPr/>
        </p:nvSpPr>
        <p:spPr>
          <a:xfrm>
            <a:off x="3624455" y="1136023"/>
            <a:ext cx="8304582" cy="3572338"/>
          </a:xfrm>
          <a:prstGeom prst="rect">
            <a:avLst/>
          </a:prstGeom>
          <a:noFill/>
        </p:spPr>
        <p:txBody>
          <a:bodyPr wrap="square" lIns="91440" tIns="45720" rIns="91440" bIns="45720" rtlCol="0">
            <a:normAutofit fontScale="77500" lnSpcReduction="20000"/>
            <a:scene3d>
              <a:camera prst="orthographicFront"/>
              <a:lightRig rig="threePt" dir="t"/>
            </a:scene3d>
            <a:sp3d extrusionH="57150">
              <a:bevelT w="82550" h="38100" prst="coolSlant"/>
            </a:sp3d>
          </a:bodyPr>
          <a:lstStyle/>
          <a:p>
            <a:pPr lvl="0" algn="ctr" defTabSz="914377">
              <a:defRPr/>
            </a:pPr>
            <a:r>
              <a:rPr lang="en-US" sz="6400" b="1" dirty="0">
                <a:solidFill>
                  <a:schemeClr val="tx1">
                    <a:lumMod val="75000"/>
                    <a:lumOff val="25000"/>
                  </a:schemeClr>
                </a:solidFill>
                <a:latin typeface="Century Gothic" panose="020B0502020202020204" pitchFamily="34" charset="0"/>
              </a:rPr>
              <a:t>Let’s examine our “hermeneutical hygiene” to ensure we are using </a:t>
            </a:r>
            <a:br>
              <a:rPr lang="en-US" sz="6400" b="1" dirty="0">
                <a:solidFill>
                  <a:schemeClr val="tx1">
                    <a:lumMod val="75000"/>
                    <a:lumOff val="25000"/>
                  </a:schemeClr>
                </a:solidFill>
                <a:latin typeface="Century Gothic" panose="020B0502020202020204" pitchFamily="34" charset="0"/>
              </a:rPr>
            </a:br>
            <a:r>
              <a:rPr lang="en-US" sz="6400" b="1" dirty="0">
                <a:solidFill>
                  <a:schemeClr val="tx1">
                    <a:lumMod val="75000"/>
                    <a:lumOff val="25000"/>
                  </a:schemeClr>
                </a:solidFill>
                <a:latin typeface="Century Gothic" panose="020B0502020202020204" pitchFamily="34" charset="0"/>
              </a:rPr>
              <a:t>the correct lens to understand Scripture.</a:t>
            </a:r>
          </a:p>
        </p:txBody>
      </p:sp>
      <p:sp>
        <p:nvSpPr>
          <p:cNvPr id="6" name="Slide Number Placeholder 5">
            <a:extLst>
              <a:ext uri="{FF2B5EF4-FFF2-40B4-BE49-F238E27FC236}">
                <a16:creationId xmlns:a16="http://schemas.microsoft.com/office/drawing/2014/main" id="{6D526B76-B666-4592-ADDB-0DE6A61335AC}"/>
              </a:ext>
            </a:extLst>
          </p:cNvPr>
          <p:cNvSpPr>
            <a:spLocks noGrp="1"/>
          </p:cNvSpPr>
          <p:nvPr>
            <p:ph type="sldNum" sz="quarter" idx="12"/>
          </p:nvPr>
        </p:nvSpPr>
        <p:spPr>
          <a:xfrm>
            <a:off x="9364574" y="6468645"/>
            <a:ext cx="2743200" cy="365125"/>
          </a:xfrm>
        </p:spPr>
        <p:txBody>
          <a:bodyPr/>
          <a:lstStyle/>
          <a:p>
            <a:fld id="{DE7A8416-14C6-4AA9-8839-573C6B52C388}" type="slidenum">
              <a:rPr lang="en-US" sz="1800" smtClean="0">
                <a:solidFill>
                  <a:schemeClr val="tx1"/>
                </a:solidFill>
              </a:rPr>
              <a:t>8</a:t>
            </a:fld>
            <a:endParaRPr lang="en-US" sz="1800" dirty="0">
              <a:solidFill>
                <a:schemeClr val="tx1"/>
              </a:solidFill>
            </a:endParaRPr>
          </a:p>
        </p:txBody>
      </p:sp>
      <p:pic>
        <p:nvPicPr>
          <p:cNvPr id="70" name="Picture 69">
            <a:extLst>
              <a:ext uri="{FF2B5EF4-FFF2-40B4-BE49-F238E27FC236}">
                <a16:creationId xmlns:a16="http://schemas.microsoft.com/office/drawing/2014/main" id="{0F9728FC-2AD5-4A92-9409-6786C2B33F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5548" y="4577424"/>
            <a:ext cx="2362396" cy="3116838"/>
          </a:xfrm>
          <a:prstGeom prst="rect">
            <a:avLst/>
          </a:prstGeom>
        </p:spPr>
      </p:pic>
      <p:pic>
        <p:nvPicPr>
          <p:cNvPr id="79" name="Picture 78">
            <a:extLst>
              <a:ext uri="{FF2B5EF4-FFF2-40B4-BE49-F238E27FC236}">
                <a16:creationId xmlns:a16="http://schemas.microsoft.com/office/drawing/2014/main" id="{038B0CD0-BD17-453F-B351-3F53953EDF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0474" y="4187607"/>
            <a:ext cx="1549547" cy="2767048"/>
          </a:xfrm>
          <a:prstGeom prst="rect">
            <a:avLst/>
          </a:prstGeom>
        </p:spPr>
      </p:pic>
      <p:pic>
        <p:nvPicPr>
          <p:cNvPr id="86" name="Picture 85" descr="A picture containing gear, metalware, reptile, dinosaur&#10;&#10;Description automatically generated">
            <a:extLst>
              <a:ext uri="{FF2B5EF4-FFF2-40B4-BE49-F238E27FC236}">
                <a16:creationId xmlns:a16="http://schemas.microsoft.com/office/drawing/2014/main" id="{701505D4-25F3-47A4-ABDD-02272A5BA1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9397" y="4454798"/>
            <a:ext cx="2729647" cy="2090909"/>
          </a:xfrm>
          <a:prstGeom prst="rect">
            <a:avLst/>
          </a:prstGeom>
        </p:spPr>
      </p:pic>
    </p:spTree>
    <p:extLst>
      <p:ext uri="{BB962C8B-B14F-4D97-AF65-F5344CB8AC3E}">
        <p14:creationId xmlns:p14="http://schemas.microsoft.com/office/powerpoint/2010/main" val="1120418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800" fill="hold"/>
                                        <p:tgtEl>
                                          <p:spTgt spid="22"/>
                                        </p:tgtEl>
                                        <p:attrNameLst>
                                          <p:attrName>ppt_w</p:attrName>
                                        </p:attrNameLst>
                                      </p:cBhvr>
                                      <p:tavLst>
                                        <p:tav tm="0">
                                          <p:val>
                                            <p:fltVal val="0"/>
                                          </p:val>
                                        </p:tav>
                                        <p:tav tm="100000">
                                          <p:val>
                                            <p:strVal val="#ppt_w"/>
                                          </p:val>
                                        </p:tav>
                                      </p:tavLst>
                                    </p:anim>
                                    <p:anim calcmode="lin" valueType="num">
                                      <p:cBhvr>
                                        <p:cTn id="8" dur="800" fill="hold"/>
                                        <p:tgtEl>
                                          <p:spTgt spid="22"/>
                                        </p:tgtEl>
                                        <p:attrNameLst>
                                          <p:attrName>ppt_h</p:attrName>
                                        </p:attrNameLst>
                                      </p:cBhvr>
                                      <p:tavLst>
                                        <p:tav tm="0">
                                          <p:val>
                                            <p:fltVal val="0"/>
                                          </p:val>
                                        </p:tav>
                                        <p:tav tm="100000">
                                          <p:val>
                                            <p:strVal val="#ppt_h"/>
                                          </p:val>
                                        </p:tav>
                                      </p:tavLst>
                                    </p:anim>
                                    <p:animEffect transition="in" filter="fade">
                                      <p:cBhvr>
                                        <p:cTn id="9" dur="800"/>
                                        <p:tgtEl>
                                          <p:spTgt spid="22"/>
                                        </p:tgtEl>
                                      </p:cBhvr>
                                    </p:animEffect>
                                  </p:childTnLst>
                                </p:cTn>
                              </p:par>
                              <p:par>
                                <p:cTn id="10" presetID="2" presetClass="entr" presetSubtype="8" decel="40000" fill="hold" grpId="0" nodeType="withEffect">
                                  <p:stCondLst>
                                    <p:cond delay="10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0-#ppt_w/2"/>
                                          </p:val>
                                        </p:tav>
                                        <p:tav tm="100000">
                                          <p:val>
                                            <p:strVal val="#ppt_x"/>
                                          </p:val>
                                        </p:tav>
                                      </p:tavLst>
                                    </p:anim>
                                    <p:anim calcmode="lin" valueType="num">
                                      <p:cBhvr additive="base">
                                        <p:cTn id="13" dur="100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decel="40000" fill="hold" grpId="0" nodeType="withEffect">
                                  <p:stCondLst>
                                    <p:cond delay="10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1000" fill="hold"/>
                                        <p:tgtEl>
                                          <p:spTgt spid="38"/>
                                        </p:tgtEl>
                                        <p:attrNameLst>
                                          <p:attrName>ppt_x</p:attrName>
                                        </p:attrNameLst>
                                      </p:cBhvr>
                                      <p:tavLst>
                                        <p:tav tm="0">
                                          <p:val>
                                            <p:strVal val="1+#ppt_w/2"/>
                                          </p:val>
                                        </p:tav>
                                        <p:tav tm="100000">
                                          <p:val>
                                            <p:strVal val="#ppt_x"/>
                                          </p:val>
                                        </p:tav>
                                      </p:tavLst>
                                    </p:anim>
                                    <p:anim calcmode="lin" valueType="num">
                                      <p:cBhvr additive="base">
                                        <p:cTn id="17" dur="1000" fill="hold"/>
                                        <p:tgtEl>
                                          <p:spTgt spid="38"/>
                                        </p:tgtEl>
                                        <p:attrNameLst>
                                          <p:attrName>ppt_y</p:attrName>
                                        </p:attrNameLst>
                                      </p:cBhvr>
                                      <p:tavLst>
                                        <p:tav tm="0">
                                          <p:val>
                                            <p:strVal val="#ppt_y"/>
                                          </p:val>
                                        </p:tav>
                                        <p:tav tm="100000">
                                          <p:val>
                                            <p:strVal val="#ppt_y"/>
                                          </p:val>
                                        </p:tav>
                                      </p:tavLst>
                                    </p:anim>
                                  </p:childTnLst>
                                </p:cTn>
                              </p:par>
                            </p:childTnLst>
                          </p:cTn>
                        </p:par>
                        <p:par>
                          <p:cTn id="18" fill="hold">
                            <p:stCondLst>
                              <p:cond delay="1100"/>
                            </p:stCondLst>
                            <p:childTnLst>
                              <p:par>
                                <p:cTn id="19" presetID="10" presetClass="entr" presetSubtype="0" fill="hold" grpId="0" nodeType="afterEffect" nodePh="1">
                                  <p:stCondLst>
                                    <p:cond delay="100"/>
                                  </p:stCondLst>
                                  <p:endCondLst>
                                    <p:cond evt="begin" delay="0">
                                      <p:tn val="19"/>
                                    </p:cond>
                                  </p:endCondLst>
                                  <p:childTnLst>
                                    <p:set>
                                      <p:cBhvr>
                                        <p:cTn id="20" dur="1" fill="hold">
                                          <p:stCondLst>
                                            <p:cond delay="0"/>
                                          </p:stCondLst>
                                        </p:cTn>
                                        <p:tgtEl>
                                          <p:spTgt spid="71"/>
                                        </p:tgtEl>
                                        <p:attrNameLst>
                                          <p:attrName>style.visibility</p:attrName>
                                        </p:attrNameLst>
                                      </p:cBhvr>
                                      <p:to>
                                        <p:strVal val="visible"/>
                                      </p:to>
                                    </p:set>
                                    <p:animEffect transition="in" filter="fade">
                                      <p:cBhvr>
                                        <p:cTn id="21" dur="700"/>
                                        <p:tgtEl>
                                          <p:spTgt spid="71"/>
                                        </p:tgtEl>
                                      </p:cBhvr>
                                    </p:animEffect>
                                  </p:childTnLst>
                                </p:cTn>
                              </p:par>
                            </p:childTnLst>
                          </p:cTn>
                        </p:par>
                        <p:par>
                          <p:cTn id="22" fill="hold">
                            <p:stCondLst>
                              <p:cond delay="1900"/>
                            </p:stCondLst>
                            <p:childTnLst>
                              <p:par>
                                <p:cTn id="23" presetID="1"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1900"/>
                            </p:stCondLst>
                            <p:childTnLst>
                              <p:par>
                                <p:cTn id="26" presetID="42" presetClass="path" presetSubtype="0" accel="50000" decel="50000" fill="hold" nodeType="afterEffect">
                                  <p:stCondLst>
                                    <p:cond delay="0"/>
                                  </p:stCondLst>
                                  <p:childTnLst>
                                    <p:animMotion origin="layout" path="M 0.06511 -0.02431 L 0.00131 4.81481E-6 " pathEditMode="relative" rAng="0" ptsTypes="AA">
                                      <p:cBhvr>
                                        <p:cTn id="27" dur="1000" fill="hold"/>
                                        <p:tgtEl>
                                          <p:spTgt spid="3"/>
                                        </p:tgtEl>
                                        <p:attrNameLst>
                                          <p:attrName>ppt_x</p:attrName>
                                          <p:attrName>ppt_y</p:attrName>
                                        </p:attrNameLst>
                                      </p:cBhvr>
                                      <p:rCtr x="-3190" y="1204"/>
                                    </p:animMotion>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500" fill="hold"/>
                                        <p:tgtEl>
                                          <p:spTgt spid="86"/>
                                        </p:tgtEl>
                                        <p:attrNameLst>
                                          <p:attrName>ppt_x</p:attrName>
                                        </p:attrNameLst>
                                      </p:cBhvr>
                                      <p:tavLst>
                                        <p:tav tm="0">
                                          <p:val>
                                            <p:strVal val="#ppt_x"/>
                                          </p:val>
                                        </p:tav>
                                        <p:tav tm="100000">
                                          <p:val>
                                            <p:strVal val="#ppt_x"/>
                                          </p:val>
                                        </p:tav>
                                      </p:tavLst>
                                    </p:anim>
                                    <p:anim calcmode="lin" valueType="num">
                                      <p:cBhvr additive="base">
                                        <p:cTn id="37" dur="500" fill="hold"/>
                                        <p:tgtEl>
                                          <p:spTgt spid="8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500" fill="hold"/>
                                        <p:tgtEl>
                                          <p:spTgt spid="70"/>
                                        </p:tgtEl>
                                        <p:attrNameLst>
                                          <p:attrName>ppt_x</p:attrName>
                                        </p:attrNameLst>
                                      </p:cBhvr>
                                      <p:tavLst>
                                        <p:tav tm="0">
                                          <p:val>
                                            <p:strVal val="#ppt_x"/>
                                          </p:val>
                                        </p:tav>
                                        <p:tav tm="100000">
                                          <p:val>
                                            <p:strVal val="#ppt_x"/>
                                          </p:val>
                                        </p:tav>
                                      </p:tavLst>
                                    </p:anim>
                                    <p:anim calcmode="lin" valueType="num">
                                      <p:cBhvr additive="base">
                                        <p:cTn id="41" dur="500" fill="hold"/>
                                        <p:tgtEl>
                                          <p:spTgt spid="7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additive="base">
                                        <p:cTn id="44" dur="500" fill="hold"/>
                                        <p:tgtEl>
                                          <p:spTgt spid="79"/>
                                        </p:tgtEl>
                                        <p:attrNameLst>
                                          <p:attrName>ppt_x</p:attrName>
                                        </p:attrNameLst>
                                      </p:cBhvr>
                                      <p:tavLst>
                                        <p:tav tm="0">
                                          <p:val>
                                            <p:strVal val="#ppt_x"/>
                                          </p:val>
                                        </p:tav>
                                        <p:tav tm="100000">
                                          <p:val>
                                            <p:strVal val="#ppt_x"/>
                                          </p:val>
                                        </p:tav>
                                      </p:tavLst>
                                    </p:anim>
                                    <p:anim calcmode="lin" valueType="num">
                                      <p:cBhvr additive="base">
                                        <p:cTn id="45"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22" grpId="0"/>
      <p:bldP spid="71"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11088"/>
            <a:ext cx="12206288" cy="6869088"/>
          </a:xfrm>
          <a:prstGeom prst="rect">
            <a:avLst/>
          </a:prstGeom>
          <a:gradFill flip="none" rotWithShape="1">
            <a:gsLst>
              <a:gs pos="0">
                <a:schemeClr val="bg1">
                  <a:lumMod val="65000"/>
                </a:schemeClr>
              </a:gs>
              <a:gs pos="50000">
                <a:schemeClr val="bg1">
                  <a:lumMod val="95000"/>
                </a:schemeClr>
              </a:gs>
              <a:gs pos="100000">
                <a:schemeClr val="bg1">
                  <a:lumMod val="75000"/>
                </a:schemeClr>
              </a:gs>
            </a:gsLst>
            <a:path path="circle">
              <a:fillToRect t="100000" r="100000"/>
            </a:path>
            <a:tileRect l="-100000" b="-100000"/>
          </a:gra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nvGrpSpPr>
          <p:cNvPr id="72" name="Group 71"/>
          <p:cNvGrpSpPr/>
          <p:nvPr/>
        </p:nvGrpSpPr>
        <p:grpSpPr>
          <a:xfrm>
            <a:off x="388241" y="433847"/>
            <a:ext cx="11296659" cy="5847355"/>
            <a:chOff x="388242" y="433847"/>
            <a:chExt cx="11296658" cy="5847354"/>
          </a:xfrm>
        </p:grpSpPr>
        <p:sp>
          <p:nvSpPr>
            <p:cNvPr id="23" name="Freeform 319"/>
            <p:cNvSpPr>
              <a:spLocks/>
            </p:cNvSpPr>
            <p:nvPr/>
          </p:nvSpPr>
          <p:spPr bwMode="auto">
            <a:xfrm>
              <a:off x="388242" y="433847"/>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4" name="Freeform 320"/>
            <p:cNvSpPr>
              <a:spLocks/>
            </p:cNvSpPr>
            <p:nvPr/>
          </p:nvSpPr>
          <p:spPr bwMode="auto">
            <a:xfrm>
              <a:off x="6466441" y="433847"/>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5" name="Freeform 321"/>
            <p:cNvSpPr>
              <a:spLocks/>
            </p:cNvSpPr>
            <p:nvPr/>
          </p:nvSpPr>
          <p:spPr bwMode="auto">
            <a:xfrm>
              <a:off x="388242" y="746226"/>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6" name="Freeform 322"/>
            <p:cNvSpPr>
              <a:spLocks/>
            </p:cNvSpPr>
            <p:nvPr/>
          </p:nvSpPr>
          <p:spPr bwMode="auto">
            <a:xfrm>
              <a:off x="8985693" y="746226"/>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7" name="Freeform 323"/>
            <p:cNvSpPr>
              <a:spLocks/>
            </p:cNvSpPr>
            <p:nvPr/>
          </p:nvSpPr>
          <p:spPr bwMode="auto">
            <a:xfrm>
              <a:off x="3587294" y="746226"/>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8" name="Freeform 324"/>
            <p:cNvSpPr>
              <a:spLocks/>
            </p:cNvSpPr>
            <p:nvPr/>
          </p:nvSpPr>
          <p:spPr bwMode="auto">
            <a:xfrm>
              <a:off x="388242" y="1058605"/>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29" name="Freeform 325"/>
            <p:cNvSpPr>
              <a:spLocks/>
            </p:cNvSpPr>
            <p:nvPr/>
          </p:nvSpPr>
          <p:spPr bwMode="auto">
            <a:xfrm>
              <a:off x="4826927" y="1058605"/>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0" name="Freeform 326"/>
            <p:cNvSpPr>
              <a:spLocks/>
            </p:cNvSpPr>
            <p:nvPr/>
          </p:nvSpPr>
          <p:spPr bwMode="auto">
            <a:xfrm>
              <a:off x="388242" y="1380750"/>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1" name="Freeform 327"/>
            <p:cNvSpPr>
              <a:spLocks/>
            </p:cNvSpPr>
            <p:nvPr/>
          </p:nvSpPr>
          <p:spPr bwMode="auto">
            <a:xfrm>
              <a:off x="8985693" y="1380750"/>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2" name="Freeform 328"/>
            <p:cNvSpPr>
              <a:spLocks/>
            </p:cNvSpPr>
            <p:nvPr/>
          </p:nvSpPr>
          <p:spPr bwMode="auto">
            <a:xfrm>
              <a:off x="3587294" y="1380750"/>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3" name="Freeform 329"/>
            <p:cNvSpPr>
              <a:spLocks/>
            </p:cNvSpPr>
            <p:nvPr/>
          </p:nvSpPr>
          <p:spPr bwMode="auto">
            <a:xfrm>
              <a:off x="388242" y="1702888"/>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4" name="Freeform 330"/>
            <p:cNvSpPr>
              <a:spLocks/>
            </p:cNvSpPr>
            <p:nvPr/>
          </p:nvSpPr>
          <p:spPr bwMode="auto">
            <a:xfrm>
              <a:off x="4726961" y="1702888"/>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5" name="Freeform 331"/>
            <p:cNvSpPr>
              <a:spLocks/>
            </p:cNvSpPr>
            <p:nvPr/>
          </p:nvSpPr>
          <p:spPr bwMode="auto">
            <a:xfrm>
              <a:off x="388242" y="2015267"/>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6" name="Freeform 332"/>
            <p:cNvSpPr>
              <a:spLocks/>
            </p:cNvSpPr>
            <p:nvPr/>
          </p:nvSpPr>
          <p:spPr bwMode="auto">
            <a:xfrm>
              <a:off x="7146239" y="2015267"/>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7" name="Freeform 333"/>
            <p:cNvSpPr>
              <a:spLocks/>
            </p:cNvSpPr>
            <p:nvPr/>
          </p:nvSpPr>
          <p:spPr bwMode="auto">
            <a:xfrm>
              <a:off x="3587294" y="2015267"/>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39" name="Freeform 335"/>
            <p:cNvSpPr>
              <a:spLocks/>
            </p:cNvSpPr>
            <p:nvPr/>
          </p:nvSpPr>
          <p:spPr bwMode="auto">
            <a:xfrm>
              <a:off x="388242" y="2327646"/>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0" name="Freeform 336"/>
            <p:cNvSpPr>
              <a:spLocks/>
            </p:cNvSpPr>
            <p:nvPr/>
          </p:nvSpPr>
          <p:spPr bwMode="auto">
            <a:xfrm>
              <a:off x="4826927" y="2327646"/>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1" name="Freeform 337"/>
            <p:cNvSpPr>
              <a:spLocks/>
            </p:cNvSpPr>
            <p:nvPr/>
          </p:nvSpPr>
          <p:spPr bwMode="auto">
            <a:xfrm>
              <a:off x="388242" y="2649791"/>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3" name="Freeform 339"/>
            <p:cNvSpPr>
              <a:spLocks/>
            </p:cNvSpPr>
            <p:nvPr/>
          </p:nvSpPr>
          <p:spPr bwMode="auto">
            <a:xfrm>
              <a:off x="388242" y="2971929"/>
              <a:ext cx="5818282" cy="146431"/>
            </a:xfrm>
            <a:custGeom>
              <a:avLst/>
              <a:gdLst>
                <a:gd name="T0" fmla="*/ 1160 w 1192"/>
                <a:gd name="T1" fmla="*/ 64 h 64"/>
                <a:gd name="T2" fmla="*/ 32 w 1192"/>
                <a:gd name="T3" fmla="*/ 64 h 64"/>
                <a:gd name="T4" fmla="*/ 0 w 1192"/>
                <a:gd name="T5" fmla="*/ 32 h 64"/>
                <a:gd name="T6" fmla="*/ 0 w 1192"/>
                <a:gd name="T7" fmla="*/ 32 h 64"/>
                <a:gd name="T8" fmla="*/ 32 w 1192"/>
                <a:gd name="T9" fmla="*/ 0 h 64"/>
                <a:gd name="T10" fmla="*/ 1160 w 1192"/>
                <a:gd name="T11" fmla="*/ 0 h 64"/>
                <a:gd name="T12" fmla="*/ 1192 w 1192"/>
                <a:gd name="T13" fmla="*/ 32 h 64"/>
                <a:gd name="T14" fmla="*/ 1192 w 1192"/>
                <a:gd name="T15" fmla="*/ 32 h 64"/>
                <a:gd name="T16" fmla="*/ 1160 w 119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2" h="64">
                  <a:moveTo>
                    <a:pt x="1160" y="64"/>
                  </a:moveTo>
                  <a:cubicBezTo>
                    <a:pt x="32" y="64"/>
                    <a:pt x="32" y="64"/>
                    <a:pt x="32" y="64"/>
                  </a:cubicBezTo>
                  <a:cubicBezTo>
                    <a:pt x="14" y="64"/>
                    <a:pt x="0" y="50"/>
                    <a:pt x="0" y="32"/>
                  </a:cubicBezTo>
                  <a:cubicBezTo>
                    <a:pt x="0" y="32"/>
                    <a:pt x="0" y="32"/>
                    <a:pt x="0" y="32"/>
                  </a:cubicBezTo>
                  <a:cubicBezTo>
                    <a:pt x="0" y="14"/>
                    <a:pt x="14" y="0"/>
                    <a:pt x="32" y="0"/>
                  </a:cubicBezTo>
                  <a:cubicBezTo>
                    <a:pt x="1160" y="0"/>
                    <a:pt x="1160" y="0"/>
                    <a:pt x="1160" y="0"/>
                  </a:cubicBezTo>
                  <a:cubicBezTo>
                    <a:pt x="1178" y="0"/>
                    <a:pt x="1192" y="14"/>
                    <a:pt x="1192" y="32"/>
                  </a:cubicBezTo>
                  <a:cubicBezTo>
                    <a:pt x="1192" y="32"/>
                    <a:pt x="1192" y="32"/>
                    <a:pt x="1192" y="32"/>
                  </a:cubicBezTo>
                  <a:cubicBezTo>
                    <a:pt x="1192" y="50"/>
                    <a:pt x="1178" y="64"/>
                    <a:pt x="1160"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4" name="Freeform 340"/>
            <p:cNvSpPr>
              <a:spLocks/>
            </p:cNvSpPr>
            <p:nvPr/>
          </p:nvSpPr>
          <p:spPr bwMode="auto">
            <a:xfrm>
              <a:off x="6466441" y="2971929"/>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5" name="Freeform 341"/>
            <p:cNvSpPr>
              <a:spLocks/>
            </p:cNvSpPr>
            <p:nvPr/>
          </p:nvSpPr>
          <p:spPr bwMode="auto">
            <a:xfrm>
              <a:off x="388242" y="5500252"/>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6" name="Freeform 342"/>
            <p:cNvSpPr>
              <a:spLocks/>
            </p:cNvSpPr>
            <p:nvPr/>
          </p:nvSpPr>
          <p:spPr bwMode="auto">
            <a:xfrm>
              <a:off x="4726961" y="5500252"/>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7" name="Freeform 343"/>
            <p:cNvSpPr>
              <a:spLocks/>
            </p:cNvSpPr>
            <p:nvPr/>
          </p:nvSpPr>
          <p:spPr bwMode="auto">
            <a:xfrm>
              <a:off x="388242" y="5812632"/>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8" name="Freeform 344"/>
            <p:cNvSpPr>
              <a:spLocks/>
            </p:cNvSpPr>
            <p:nvPr/>
          </p:nvSpPr>
          <p:spPr bwMode="auto">
            <a:xfrm>
              <a:off x="7146239" y="5812632"/>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49" name="Freeform 345"/>
            <p:cNvSpPr>
              <a:spLocks/>
            </p:cNvSpPr>
            <p:nvPr/>
          </p:nvSpPr>
          <p:spPr bwMode="auto">
            <a:xfrm>
              <a:off x="3587294" y="5812632"/>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0" name="Freeform 346"/>
            <p:cNvSpPr>
              <a:spLocks/>
            </p:cNvSpPr>
            <p:nvPr/>
          </p:nvSpPr>
          <p:spPr bwMode="auto">
            <a:xfrm>
              <a:off x="388242" y="6125011"/>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1" name="Freeform 347"/>
            <p:cNvSpPr>
              <a:spLocks/>
            </p:cNvSpPr>
            <p:nvPr/>
          </p:nvSpPr>
          <p:spPr bwMode="auto">
            <a:xfrm>
              <a:off x="4826927" y="6125011"/>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2" name="Freeform 348"/>
            <p:cNvSpPr>
              <a:spLocks/>
            </p:cNvSpPr>
            <p:nvPr/>
          </p:nvSpPr>
          <p:spPr bwMode="auto">
            <a:xfrm>
              <a:off x="388242" y="3284308"/>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3" name="Freeform 349"/>
            <p:cNvSpPr>
              <a:spLocks/>
            </p:cNvSpPr>
            <p:nvPr/>
          </p:nvSpPr>
          <p:spPr bwMode="auto">
            <a:xfrm>
              <a:off x="8985693" y="3284308"/>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4" name="Freeform 350"/>
            <p:cNvSpPr>
              <a:spLocks/>
            </p:cNvSpPr>
            <p:nvPr/>
          </p:nvSpPr>
          <p:spPr bwMode="auto">
            <a:xfrm>
              <a:off x="3587294" y="3284308"/>
              <a:ext cx="5218459" cy="156190"/>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5" name="Freeform 351"/>
            <p:cNvSpPr>
              <a:spLocks/>
            </p:cNvSpPr>
            <p:nvPr/>
          </p:nvSpPr>
          <p:spPr bwMode="auto">
            <a:xfrm>
              <a:off x="388242" y="3596688"/>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6" name="Freeform 352"/>
            <p:cNvSpPr>
              <a:spLocks/>
            </p:cNvSpPr>
            <p:nvPr/>
          </p:nvSpPr>
          <p:spPr bwMode="auto">
            <a:xfrm>
              <a:off x="4826927" y="3596688"/>
              <a:ext cx="6857971" cy="156190"/>
            </a:xfrm>
            <a:custGeom>
              <a:avLst/>
              <a:gdLst>
                <a:gd name="T0" fmla="*/ 1372 w 1404"/>
                <a:gd name="T1" fmla="*/ 64 h 64"/>
                <a:gd name="T2" fmla="*/ 32 w 1404"/>
                <a:gd name="T3" fmla="*/ 64 h 64"/>
                <a:gd name="T4" fmla="*/ 0 w 1404"/>
                <a:gd name="T5" fmla="*/ 32 h 64"/>
                <a:gd name="T6" fmla="*/ 0 w 1404"/>
                <a:gd name="T7" fmla="*/ 32 h 64"/>
                <a:gd name="T8" fmla="*/ 32 w 1404"/>
                <a:gd name="T9" fmla="*/ 0 h 64"/>
                <a:gd name="T10" fmla="*/ 1372 w 1404"/>
                <a:gd name="T11" fmla="*/ 0 h 64"/>
                <a:gd name="T12" fmla="*/ 1404 w 1404"/>
                <a:gd name="T13" fmla="*/ 32 h 64"/>
                <a:gd name="T14" fmla="*/ 1404 w 1404"/>
                <a:gd name="T15" fmla="*/ 32 h 64"/>
                <a:gd name="T16" fmla="*/ 1372 w 140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64">
                  <a:moveTo>
                    <a:pt x="1372" y="64"/>
                  </a:moveTo>
                  <a:cubicBezTo>
                    <a:pt x="32" y="64"/>
                    <a:pt x="32" y="64"/>
                    <a:pt x="32" y="64"/>
                  </a:cubicBezTo>
                  <a:cubicBezTo>
                    <a:pt x="14" y="64"/>
                    <a:pt x="0" y="50"/>
                    <a:pt x="0" y="32"/>
                  </a:cubicBezTo>
                  <a:cubicBezTo>
                    <a:pt x="0" y="32"/>
                    <a:pt x="0" y="32"/>
                    <a:pt x="0" y="32"/>
                  </a:cubicBezTo>
                  <a:cubicBezTo>
                    <a:pt x="0" y="14"/>
                    <a:pt x="14" y="0"/>
                    <a:pt x="32" y="0"/>
                  </a:cubicBezTo>
                  <a:cubicBezTo>
                    <a:pt x="1372" y="0"/>
                    <a:pt x="1372" y="0"/>
                    <a:pt x="1372" y="0"/>
                  </a:cubicBezTo>
                  <a:cubicBezTo>
                    <a:pt x="1390" y="0"/>
                    <a:pt x="1404" y="14"/>
                    <a:pt x="1404" y="32"/>
                  </a:cubicBezTo>
                  <a:cubicBezTo>
                    <a:pt x="1404" y="32"/>
                    <a:pt x="1404" y="32"/>
                    <a:pt x="1404" y="32"/>
                  </a:cubicBezTo>
                  <a:cubicBezTo>
                    <a:pt x="1404" y="50"/>
                    <a:pt x="1390" y="64"/>
                    <a:pt x="137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7" name="Freeform 353"/>
            <p:cNvSpPr>
              <a:spLocks/>
            </p:cNvSpPr>
            <p:nvPr/>
          </p:nvSpPr>
          <p:spPr bwMode="auto">
            <a:xfrm>
              <a:off x="388242" y="3918832"/>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8" name="Freeform 354"/>
            <p:cNvSpPr>
              <a:spLocks/>
            </p:cNvSpPr>
            <p:nvPr/>
          </p:nvSpPr>
          <p:spPr bwMode="auto">
            <a:xfrm>
              <a:off x="8985693" y="3918832"/>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59" name="Freeform 355"/>
            <p:cNvSpPr>
              <a:spLocks/>
            </p:cNvSpPr>
            <p:nvPr/>
          </p:nvSpPr>
          <p:spPr bwMode="auto">
            <a:xfrm>
              <a:off x="3587294" y="3918832"/>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0" name="Freeform 356"/>
            <p:cNvSpPr>
              <a:spLocks/>
            </p:cNvSpPr>
            <p:nvPr/>
          </p:nvSpPr>
          <p:spPr bwMode="auto">
            <a:xfrm>
              <a:off x="388242" y="4240970"/>
              <a:ext cx="3998815" cy="146431"/>
            </a:xfrm>
            <a:custGeom>
              <a:avLst/>
              <a:gdLst>
                <a:gd name="T0" fmla="*/ 788 w 820"/>
                <a:gd name="T1" fmla="*/ 64 h 64"/>
                <a:gd name="T2" fmla="*/ 32 w 820"/>
                <a:gd name="T3" fmla="*/ 64 h 64"/>
                <a:gd name="T4" fmla="*/ 0 w 820"/>
                <a:gd name="T5" fmla="*/ 32 h 64"/>
                <a:gd name="T6" fmla="*/ 0 w 820"/>
                <a:gd name="T7" fmla="*/ 32 h 64"/>
                <a:gd name="T8" fmla="*/ 32 w 820"/>
                <a:gd name="T9" fmla="*/ 0 h 64"/>
                <a:gd name="T10" fmla="*/ 788 w 820"/>
                <a:gd name="T11" fmla="*/ 0 h 64"/>
                <a:gd name="T12" fmla="*/ 820 w 820"/>
                <a:gd name="T13" fmla="*/ 32 h 64"/>
                <a:gd name="T14" fmla="*/ 820 w 820"/>
                <a:gd name="T15" fmla="*/ 32 h 64"/>
                <a:gd name="T16" fmla="*/ 788 w 82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64">
                  <a:moveTo>
                    <a:pt x="788" y="64"/>
                  </a:moveTo>
                  <a:cubicBezTo>
                    <a:pt x="32" y="64"/>
                    <a:pt x="32" y="64"/>
                    <a:pt x="32" y="64"/>
                  </a:cubicBezTo>
                  <a:cubicBezTo>
                    <a:pt x="14" y="64"/>
                    <a:pt x="0" y="50"/>
                    <a:pt x="0" y="32"/>
                  </a:cubicBezTo>
                  <a:cubicBezTo>
                    <a:pt x="0" y="32"/>
                    <a:pt x="0" y="32"/>
                    <a:pt x="0" y="32"/>
                  </a:cubicBezTo>
                  <a:cubicBezTo>
                    <a:pt x="0" y="14"/>
                    <a:pt x="14" y="0"/>
                    <a:pt x="32" y="0"/>
                  </a:cubicBezTo>
                  <a:cubicBezTo>
                    <a:pt x="788" y="0"/>
                    <a:pt x="788" y="0"/>
                    <a:pt x="788" y="0"/>
                  </a:cubicBezTo>
                  <a:cubicBezTo>
                    <a:pt x="805" y="0"/>
                    <a:pt x="820" y="14"/>
                    <a:pt x="820" y="32"/>
                  </a:cubicBezTo>
                  <a:cubicBezTo>
                    <a:pt x="820" y="32"/>
                    <a:pt x="820" y="32"/>
                    <a:pt x="820" y="32"/>
                  </a:cubicBezTo>
                  <a:cubicBezTo>
                    <a:pt x="820" y="50"/>
                    <a:pt x="805" y="64"/>
                    <a:pt x="78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1" name="Freeform 357"/>
            <p:cNvSpPr>
              <a:spLocks/>
            </p:cNvSpPr>
            <p:nvPr/>
          </p:nvSpPr>
          <p:spPr bwMode="auto">
            <a:xfrm>
              <a:off x="4726961" y="4240970"/>
              <a:ext cx="6957937" cy="146431"/>
            </a:xfrm>
            <a:custGeom>
              <a:avLst/>
              <a:gdLst>
                <a:gd name="T0" fmla="*/ 1392 w 1424"/>
                <a:gd name="T1" fmla="*/ 64 h 64"/>
                <a:gd name="T2" fmla="*/ 32 w 1424"/>
                <a:gd name="T3" fmla="*/ 64 h 64"/>
                <a:gd name="T4" fmla="*/ 0 w 1424"/>
                <a:gd name="T5" fmla="*/ 32 h 64"/>
                <a:gd name="T6" fmla="*/ 0 w 1424"/>
                <a:gd name="T7" fmla="*/ 32 h 64"/>
                <a:gd name="T8" fmla="*/ 32 w 1424"/>
                <a:gd name="T9" fmla="*/ 0 h 64"/>
                <a:gd name="T10" fmla="*/ 1392 w 1424"/>
                <a:gd name="T11" fmla="*/ 0 h 64"/>
                <a:gd name="T12" fmla="*/ 1424 w 1424"/>
                <a:gd name="T13" fmla="*/ 32 h 64"/>
                <a:gd name="T14" fmla="*/ 1424 w 1424"/>
                <a:gd name="T15" fmla="*/ 32 h 64"/>
                <a:gd name="T16" fmla="*/ 1392 w 14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4" h="64">
                  <a:moveTo>
                    <a:pt x="1392" y="64"/>
                  </a:moveTo>
                  <a:cubicBezTo>
                    <a:pt x="32" y="64"/>
                    <a:pt x="32" y="64"/>
                    <a:pt x="32" y="64"/>
                  </a:cubicBezTo>
                  <a:cubicBezTo>
                    <a:pt x="14" y="64"/>
                    <a:pt x="0" y="50"/>
                    <a:pt x="0" y="32"/>
                  </a:cubicBezTo>
                  <a:cubicBezTo>
                    <a:pt x="0" y="32"/>
                    <a:pt x="0" y="32"/>
                    <a:pt x="0" y="32"/>
                  </a:cubicBezTo>
                  <a:cubicBezTo>
                    <a:pt x="0" y="14"/>
                    <a:pt x="14" y="0"/>
                    <a:pt x="32" y="0"/>
                  </a:cubicBezTo>
                  <a:cubicBezTo>
                    <a:pt x="1392" y="0"/>
                    <a:pt x="1392" y="0"/>
                    <a:pt x="1392" y="0"/>
                  </a:cubicBezTo>
                  <a:cubicBezTo>
                    <a:pt x="1410" y="0"/>
                    <a:pt x="1424" y="14"/>
                    <a:pt x="1424" y="32"/>
                  </a:cubicBezTo>
                  <a:cubicBezTo>
                    <a:pt x="1424" y="32"/>
                    <a:pt x="1424" y="32"/>
                    <a:pt x="1424" y="32"/>
                  </a:cubicBezTo>
                  <a:cubicBezTo>
                    <a:pt x="1424" y="50"/>
                    <a:pt x="1410" y="64"/>
                    <a:pt x="13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2" name="Freeform 358"/>
            <p:cNvSpPr>
              <a:spLocks/>
            </p:cNvSpPr>
            <p:nvPr/>
          </p:nvSpPr>
          <p:spPr bwMode="auto">
            <a:xfrm>
              <a:off x="388242" y="4553349"/>
              <a:ext cx="2919135" cy="156190"/>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3" name="Freeform 359"/>
            <p:cNvSpPr>
              <a:spLocks/>
            </p:cNvSpPr>
            <p:nvPr/>
          </p:nvSpPr>
          <p:spPr bwMode="auto">
            <a:xfrm>
              <a:off x="7146239" y="4553349"/>
              <a:ext cx="2039395" cy="156190"/>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4" name="Freeform 360"/>
            <p:cNvSpPr>
              <a:spLocks/>
            </p:cNvSpPr>
            <p:nvPr/>
          </p:nvSpPr>
          <p:spPr bwMode="auto">
            <a:xfrm>
              <a:off x="3587294" y="4553349"/>
              <a:ext cx="3239039" cy="156190"/>
            </a:xfrm>
            <a:custGeom>
              <a:avLst/>
              <a:gdLst>
                <a:gd name="T0" fmla="*/ 632 w 664"/>
                <a:gd name="T1" fmla="*/ 64 h 64"/>
                <a:gd name="T2" fmla="*/ 32 w 664"/>
                <a:gd name="T3" fmla="*/ 64 h 64"/>
                <a:gd name="T4" fmla="*/ 0 w 664"/>
                <a:gd name="T5" fmla="*/ 32 h 64"/>
                <a:gd name="T6" fmla="*/ 0 w 664"/>
                <a:gd name="T7" fmla="*/ 32 h 64"/>
                <a:gd name="T8" fmla="*/ 32 w 664"/>
                <a:gd name="T9" fmla="*/ 0 h 64"/>
                <a:gd name="T10" fmla="*/ 632 w 664"/>
                <a:gd name="T11" fmla="*/ 0 h 64"/>
                <a:gd name="T12" fmla="*/ 664 w 664"/>
                <a:gd name="T13" fmla="*/ 32 h 64"/>
                <a:gd name="T14" fmla="*/ 664 w 664"/>
                <a:gd name="T15" fmla="*/ 32 h 64"/>
                <a:gd name="T16" fmla="*/ 632 w 6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4" h="64">
                  <a:moveTo>
                    <a:pt x="632" y="64"/>
                  </a:moveTo>
                  <a:cubicBezTo>
                    <a:pt x="32" y="64"/>
                    <a:pt x="32" y="64"/>
                    <a:pt x="32" y="64"/>
                  </a:cubicBezTo>
                  <a:cubicBezTo>
                    <a:pt x="14" y="64"/>
                    <a:pt x="0" y="50"/>
                    <a:pt x="0" y="32"/>
                  </a:cubicBezTo>
                  <a:cubicBezTo>
                    <a:pt x="0" y="32"/>
                    <a:pt x="0" y="32"/>
                    <a:pt x="0" y="32"/>
                  </a:cubicBezTo>
                  <a:cubicBezTo>
                    <a:pt x="0" y="14"/>
                    <a:pt x="14" y="0"/>
                    <a:pt x="32" y="0"/>
                  </a:cubicBezTo>
                  <a:cubicBezTo>
                    <a:pt x="632" y="0"/>
                    <a:pt x="632" y="0"/>
                    <a:pt x="632" y="0"/>
                  </a:cubicBezTo>
                  <a:cubicBezTo>
                    <a:pt x="650" y="0"/>
                    <a:pt x="664" y="14"/>
                    <a:pt x="664" y="32"/>
                  </a:cubicBezTo>
                  <a:cubicBezTo>
                    <a:pt x="664" y="32"/>
                    <a:pt x="664" y="32"/>
                    <a:pt x="664" y="32"/>
                  </a:cubicBezTo>
                  <a:cubicBezTo>
                    <a:pt x="664" y="50"/>
                    <a:pt x="650" y="64"/>
                    <a:pt x="63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5" name="Freeform 361"/>
            <p:cNvSpPr>
              <a:spLocks/>
            </p:cNvSpPr>
            <p:nvPr/>
          </p:nvSpPr>
          <p:spPr bwMode="auto">
            <a:xfrm>
              <a:off x="5806641" y="5187873"/>
              <a:ext cx="5218459"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srgbClr val="FF0000"/>
                </a:solidFill>
                <a:latin typeface="Calibri" panose="020F0502020204030204"/>
              </a:endParaRPr>
            </a:p>
          </p:txBody>
        </p:sp>
        <p:sp>
          <p:nvSpPr>
            <p:cNvPr id="66" name="Freeform 362"/>
            <p:cNvSpPr>
              <a:spLocks/>
            </p:cNvSpPr>
            <p:nvPr/>
          </p:nvSpPr>
          <p:spPr bwMode="auto">
            <a:xfrm>
              <a:off x="388242" y="4865729"/>
              <a:ext cx="4198754" cy="156190"/>
            </a:xfrm>
            <a:custGeom>
              <a:avLst/>
              <a:gdLst>
                <a:gd name="T0" fmla="*/ 828 w 860"/>
                <a:gd name="T1" fmla="*/ 64 h 64"/>
                <a:gd name="T2" fmla="*/ 32 w 860"/>
                <a:gd name="T3" fmla="*/ 64 h 64"/>
                <a:gd name="T4" fmla="*/ 0 w 860"/>
                <a:gd name="T5" fmla="*/ 32 h 64"/>
                <a:gd name="T6" fmla="*/ 0 w 860"/>
                <a:gd name="T7" fmla="*/ 32 h 64"/>
                <a:gd name="T8" fmla="*/ 32 w 860"/>
                <a:gd name="T9" fmla="*/ 0 h 64"/>
                <a:gd name="T10" fmla="*/ 828 w 860"/>
                <a:gd name="T11" fmla="*/ 0 h 64"/>
                <a:gd name="T12" fmla="*/ 860 w 860"/>
                <a:gd name="T13" fmla="*/ 32 h 64"/>
                <a:gd name="T14" fmla="*/ 860 w 860"/>
                <a:gd name="T15" fmla="*/ 32 h 64"/>
                <a:gd name="T16" fmla="*/ 828 w 860"/>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0" h="64">
                  <a:moveTo>
                    <a:pt x="828" y="64"/>
                  </a:moveTo>
                  <a:cubicBezTo>
                    <a:pt x="32" y="64"/>
                    <a:pt x="32" y="64"/>
                    <a:pt x="32" y="64"/>
                  </a:cubicBezTo>
                  <a:cubicBezTo>
                    <a:pt x="14" y="64"/>
                    <a:pt x="0" y="50"/>
                    <a:pt x="0" y="32"/>
                  </a:cubicBezTo>
                  <a:cubicBezTo>
                    <a:pt x="0" y="32"/>
                    <a:pt x="0" y="32"/>
                    <a:pt x="0" y="32"/>
                  </a:cubicBezTo>
                  <a:cubicBezTo>
                    <a:pt x="0" y="14"/>
                    <a:pt x="14" y="0"/>
                    <a:pt x="32" y="0"/>
                  </a:cubicBezTo>
                  <a:cubicBezTo>
                    <a:pt x="828" y="0"/>
                    <a:pt x="828" y="0"/>
                    <a:pt x="828" y="0"/>
                  </a:cubicBezTo>
                  <a:cubicBezTo>
                    <a:pt x="846" y="0"/>
                    <a:pt x="860" y="14"/>
                    <a:pt x="860" y="32"/>
                  </a:cubicBezTo>
                  <a:cubicBezTo>
                    <a:pt x="860" y="32"/>
                    <a:pt x="860" y="32"/>
                    <a:pt x="860" y="32"/>
                  </a:cubicBezTo>
                  <a:cubicBezTo>
                    <a:pt x="860" y="50"/>
                    <a:pt x="846" y="64"/>
                    <a:pt x="828"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7" name="Freeform 363"/>
            <p:cNvSpPr>
              <a:spLocks/>
            </p:cNvSpPr>
            <p:nvPr/>
          </p:nvSpPr>
          <p:spPr bwMode="auto">
            <a:xfrm>
              <a:off x="4826927" y="4865729"/>
              <a:ext cx="5478376" cy="156190"/>
            </a:xfrm>
            <a:custGeom>
              <a:avLst/>
              <a:gdLst>
                <a:gd name="T0" fmla="*/ 1092 w 1124"/>
                <a:gd name="T1" fmla="*/ 64 h 64"/>
                <a:gd name="T2" fmla="*/ 32 w 1124"/>
                <a:gd name="T3" fmla="*/ 64 h 64"/>
                <a:gd name="T4" fmla="*/ 0 w 1124"/>
                <a:gd name="T5" fmla="*/ 32 h 64"/>
                <a:gd name="T6" fmla="*/ 0 w 1124"/>
                <a:gd name="T7" fmla="*/ 32 h 64"/>
                <a:gd name="T8" fmla="*/ 32 w 1124"/>
                <a:gd name="T9" fmla="*/ 0 h 64"/>
                <a:gd name="T10" fmla="*/ 1092 w 1124"/>
                <a:gd name="T11" fmla="*/ 0 h 64"/>
                <a:gd name="T12" fmla="*/ 1124 w 1124"/>
                <a:gd name="T13" fmla="*/ 32 h 64"/>
                <a:gd name="T14" fmla="*/ 1124 w 1124"/>
                <a:gd name="T15" fmla="*/ 32 h 64"/>
                <a:gd name="T16" fmla="*/ 1092 w 112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64">
                  <a:moveTo>
                    <a:pt x="1092" y="64"/>
                  </a:moveTo>
                  <a:cubicBezTo>
                    <a:pt x="32" y="64"/>
                    <a:pt x="32" y="64"/>
                    <a:pt x="32" y="64"/>
                  </a:cubicBezTo>
                  <a:cubicBezTo>
                    <a:pt x="14" y="64"/>
                    <a:pt x="0" y="50"/>
                    <a:pt x="0" y="32"/>
                  </a:cubicBezTo>
                  <a:cubicBezTo>
                    <a:pt x="0" y="32"/>
                    <a:pt x="0" y="32"/>
                    <a:pt x="0" y="32"/>
                  </a:cubicBezTo>
                  <a:cubicBezTo>
                    <a:pt x="0" y="14"/>
                    <a:pt x="14" y="0"/>
                    <a:pt x="32" y="0"/>
                  </a:cubicBezTo>
                  <a:cubicBezTo>
                    <a:pt x="1092" y="0"/>
                    <a:pt x="1092" y="0"/>
                    <a:pt x="1092" y="0"/>
                  </a:cubicBezTo>
                  <a:cubicBezTo>
                    <a:pt x="1110" y="0"/>
                    <a:pt x="1124" y="14"/>
                    <a:pt x="1124" y="32"/>
                  </a:cubicBezTo>
                  <a:cubicBezTo>
                    <a:pt x="1124" y="32"/>
                    <a:pt x="1124" y="32"/>
                    <a:pt x="1124" y="32"/>
                  </a:cubicBezTo>
                  <a:cubicBezTo>
                    <a:pt x="1124" y="50"/>
                    <a:pt x="1110" y="64"/>
                    <a:pt x="1092"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8" name="Freeform 364"/>
            <p:cNvSpPr>
              <a:spLocks/>
            </p:cNvSpPr>
            <p:nvPr/>
          </p:nvSpPr>
          <p:spPr bwMode="auto">
            <a:xfrm>
              <a:off x="388242" y="5187873"/>
              <a:ext cx="2919135" cy="146431"/>
            </a:xfrm>
            <a:custGeom>
              <a:avLst/>
              <a:gdLst>
                <a:gd name="T0" fmla="*/ 564 w 596"/>
                <a:gd name="T1" fmla="*/ 64 h 64"/>
                <a:gd name="T2" fmla="*/ 32 w 596"/>
                <a:gd name="T3" fmla="*/ 64 h 64"/>
                <a:gd name="T4" fmla="*/ 0 w 596"/>
                <a:gd name="T5" fmla="*/ 32 h 64"/>
                <a:gd name="T6" fmla="*/ 0 w 596"/>
                <a:gd name="T7" fmla="*/ 32 h 64"/>
                <a:gd name="T8" fmla="*/ 32 w 596"/>
                <a:gd name="T9" fmla="*/ 0 h 64"/>
                <a:gd name="T10" fmla="*/ 564 w 596"/>
                <a:gd name="T11" fmla="*/ 0 h 64"/>
                <a:gd name="T12" fmla="*/ 596 w 596"/>
                <a:gd name="T13" fmla="*/ 32 h 64"/>
                <a:gd name="T14" fmla="*/ 596 w 596"/>
                <a:gd name="T15" fmla="*/ 32 h 64"/>
                <a:gd name="T16" fmla="*/ 564 w 59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4">
                  <a:moveTo>
                    <a:pt x="564" y="64"/>
                  </a:moveTo>
                  <a:cubicBezTo>
                    <a:pt x="32" y="64"/>
                    <a:pt x="32" y="64"/>
                    <a:pt x="32" y="64"/>
                  </a:cubicBezTo>
                  <a:cubicBezTo>
                    <a:pt x="14" y="64"/>
                    <a:pt x="0" y="50"/>
                    <a:pt x="0" y="32"/>
                  </a:cubicBezTo>
                  <a:cubicBezTo>
                    <a:pt x="0" y="32"/>
                    <a:pt x="0" y="32"/>
                    <a:pt x="0" y="32"/>
                  </a:cubicBezTo>
                  <a:cubicBezTo>
                    <a:pt x="0" y="14"/>
                    <a:pt x="14" y="0"/>
                    <a:pt x="32" y="0"/>
                  </a:cubicBezTo>
                  <a:cubicBezTo>
                    <a:pt x="564" y="0"/>
                    <a:pt x="564" y="0"/>
                    <a:pt x="564" y="0"/>
                  </a:cubicBezTo>
                  <a:cubicBezTo>
                    <a:pt x="582" y="0"/>
                    <a:pt x="596" y="14"/>
                    <a:pt x="596" y="32"/>
                  </a:cubicBezTo>
                  <a:cubicBezTo>
                    <a:pt x="596" y="32"/>
                    <a:pt x="596" y="32"/>
                    <a:pt x="596" y="32"/>
                  </a:cubicBezTo>
                  <a:cubicBezTo>
                    <a:pt x="596" y="50"/>
                    <a:pt x="582" y="64"/>
                    <a:pt x="56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sp>
          <p:nvSpPr>
            <p:cNvPr id="69" name="Freeform 365"/>
            <p:cNvSpPr>
              <a:spLocks/>
            </p:cNvSpPr>
            <p:nvPr/>
          </p:nvSpPr>
          <p:spPr bwMode="auto">
            <a:xfrm>
              <a:off x="3507317" y="5187873"/>
              <a:ext cx="2039395"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pPr defTabSz="914377"/>
              <a:endParaRPr lang="en-US" sz="1867" dirty="0">
                <a:solidFill>
                  <a:prstClr val="black"/>
                </a:solidFill>
                <a:latin typeface="Calibri" panose="020F0502020204030204"/>
              </a:endParaRPr>
            </a:p>
          </p:txBody>
        </p:sp>
      </p:grpSp>
      <p:sp>
        <p:nvSpPr>
          <p:cNvPr id="38" name="Freeform 334"/>
          <p:cNvSpPr>
            <a:spLocks/>
          </p:cNvSpPr>
          <p:nvPr/>
        </p:nvSpPr>
        <p:spPr bwMode="auto">
          <a:xfrm>
            <a:off x="7258050" y="2649793"/>
            <a:ext cx="4661133" cy="146431"/>
          </a:xfrm>
          <a:custGeom>
            <a:avLst/>
            <a:gdLst>
              <a:gd name="T0" fmla="*/ 1036 w 1068"/>
              <a:gd name="T1" fmla="*/ 64 h 64"/>
              <a:gd name="T2" fmla="*/ 32 w 1068"/>
              <a:gd name="T3" fmla="*/ 64 h 64"/>
              <a:gd name="T4" fmla="*/ 0 w 1068"/>
              <a:gd name="T5" fmla="*/ 32 h 64"/>
              <a:gd name="T6" fmla="*/ 0 w 1068"/>
              <a:gd name="T7" fmla="*/ 32 h 64"/>
              <a:gd name="T8" fmla="*/ 32 w 1068"/>
              <a:gd name="T9" fmla="*/ 0 h 64"/>
              <a:gd name="T10" fmla="*/ 1036 w 1068"/>
              <a:gd name="T11" fmla="*/ 0 h 64"/>
              <a:gd name="T12" fmla="*/ 1068 w 1068"/>
              <a:gd name="T13" fmla="*/ 32 h 64"/>
              <a:gd name="T14" fmla="*/ 1068 w 1068"/>
              <a:gd name="T15" fmla="*/ 32 h 64"/>
              <a:gd name="T16" fmla="*/ 1036 w 1068"/>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64">
                <a:moveTo>
                  <a:pt x="1036" y="64"/>
                </a:moveTo>
                <a:cubicBezTo>
                  <a:pt x="32" y="64"/>
                  <a:pt x="32" y="64"/>
                  <a:pt x="32" y="64"/>
                </a:cubicBezTo>
                <a:cubicBezTo>
                  <a:pt x="14" y="64"/>
                  <a:pt x="0" y="50"/>
                  <a:pt x="0" y="32"/>
                </a:cubicBezTo>
                <a:cubicBezTo>
                  <a:pt x="0" y="32"/>
                  <a:pt x="0" y="32"/>
                  <a:pt x="0" y="32"/>
                </a:cubicBezTo>
                <a:cubicBezTo>
                  <a:pt x="0" y="14"/>
                  <a:pt x="14" y="0"/>
                  <a:pt x="32" y="0"/>
                </a:cubicBezTo>
                <a:cubicBezTo>
                  <a:pt x="1036" y="0"/>
                  <a:pt x="1036" y="0"/>
                  <a:pt x="1036" y="0"/>
                </a:cubicBezTo>
                <a:cubicBezTo>
                  <a:pt x="1054" y="0"/>
                  <a:pt x="1068" y="14"/>
                  <a:pt x="1068" y="32"/>
                </a:cubicBezTo>
                <a:cubicBezTo>
                  <a:pt x="1068" y="32"/>
                  <a:pt x="1068" y="32"/>
                  <a:pt x="1068" y="32"/>
                </a:cubicBezTo>
                <a:cubicBezTo>
                  <a:pt x="1068" y="50"/>
                  <a:pt x="1054" y="64"/>
                  <a:pt x="1036" y="64"/>
                </a:cubicBezTo>
                <a:close/>
              </a:path>
            </a:pathLst>
          </a:custGeom>
          <a:solidFill>
            <a:schemeClr val="tx1">
              <a:lumMod val="85000"/>
              <a:lumOff val="15000"/>
            </a:schemeClr>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42" name="Freeform 338"/>
          <p:cNvSpPr>
            <a:spLocks/>
          </p:cNvSpPr>
          <p:nvPr/>
        </p:nvSpPr>
        <p:spPr bwMode="auto">
          <a:xfrm>
            <a:off x="2712720" y="2649793"/>
            <a:ext cx="4373879" cy="146431"/>
          </a:xfrm>
          <a:custGeom>
            <a:avLst/>
            <a:gdLst>
              <a:gd name="T0" fmla="*/ 384 w 416"/>
              <a:gd name="T1" fmla="*/ 64 h 64"/>
              <a:gd name="T2" fmla="*/ 32 w 416"/>
              <a:gd name="T3" fmla="*/ 64 h 64"/>
              <a:gd name="T4" fmla="*/ 0 w 416"/>
              <a:gd name="T5" fmla="*/ 32 h 64"/>
              <a:gd name="T6" fmla="*/ 0 w 416"/>
              <a:gd name="T7" fmla="*/ 32 h 64"/>
              <a:gd name="T8" fmla="*/ 32 w 416"/>
              <a:gd name="T9" fmla="*/ 0 h 64"/>
              <a:gd name="T10" fmla="*/ 384 w 416"/>
              <a:gd name="T11" fmla="*/ 0 h 64"/>
              <a:gd name="T12" fmla="*/ 416 w 416"/>
              <a:gd name="T13" fmla="*/ 32 h 64"/>
              <a:gd name="T14" fmla="*/ 416 w 416"/>
              <a:gd name="T15" fmla="*/ 32 h 64"/>
              <a:gd name="T16" fmla="*/ 384 w 416"/>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64">
                <a:moveTo>
                  <a:pt x="384" y="64"/>
                </a:moveTo>
                <a:cubicBezTo>
                  <a:pt x="32" y="64"/>
                  <a:pt x="32" y="64"/>
                  <a:pt x="32" y="64"/>
                </a:cubicBezTo>
                <a:cubicBezTo>
                  <a:pt x="14" y="64"/>
                  <a:pt x="0" y="50"/>
                  <a:pt x="0" y="32"/>
                </a:cubicBezTo>
                <a:cubicBezTo>
                  <a:pt x="0" y="32"/>
                  <a:pt x="0" y="32"/>
                  <a:pt x="0" y="32"/>
                </a:cubicBezTo>
                <a:cubicBezTo>
                  <a:pt x="0" y="14"/>
                  <a:pt x="14" y="0"/>
                  <a:pt x="32" y="0"/>
                </a:cubicBezTo>
                <a:cubicBezTo>
                  <a:pt x="384" y="0"/>
                  <a:pt x="384" y="0"/>
                  <a:pt x="384" y="0"/>
                </a:cubicBezTo>
                <a:cubicBezTo>
                  <a:pt x="402" y="0"/>
                  <a:pt x="416" y="14"/>
                  <a:pt x="416" y="32"/>
                </a:cubicBezTo>
                <a:cubicBezTo>
                  <a:pt x="416" y="32"/>
                  <a:pt x="416" y="32"/>
                  <a:pt x="416" y="32"/>
                </a:cubicBezTo>
                <a:cubicBezTo>
                  <a:pt x="416" y="50"/>
                  <a:pt x="402" y="64"/>
                  <a:pt x="384" y="64"/>
                </a:cubicBezTo>
                <a:close/>
              </a:path>
            </a:pathLst>
          </a:custGeom>
          <a:solidFill>
            <a:schemeClr val="accent2"/>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22" name="TextBox 21"/>
          <p:cNvSpPr txBox="1"/>
          <p:nvPr/>
        </p:nvSpPr>
        <p:spPr>
          <a:xfrm>
            <a:off x="2529960" y="1390651"/>
            <a:ext cx="10200972" cy="1133475"/>
          </a:xfrm>
          <a:prstGeom prst="rect">
            <a:avLst/>
          </a:prstGeom>
          <a:noFill/>
          <a:scene3d>
            <a:camera prst="orthographicFront"/>
            <a:lightRig rig="threePt" dir="t"/>
          </a:scene3d>
          <a:sp3d>
            <a:bevelT/>
          </a:sp3d>
        </p:spPr>
        <p:txBody>
          <a:bodyPr wrap="square" lIns="91440" tIns="45720" rIns="91440" bIns="45720" rtlCol="0" anchor="ctr" anchorCtr="0">
            <a:noAutofit/>
            <a:sp3d extrusionH="57150">
              <a:bevelT w="38100" h="38100"/>
            </a:sp3d>
          </a:bodyPr>
          <a:lstStyle/>
          <a:p>
            <a:pPr defTabSz="914377"/>
            <a:r>
              <a:rPr lang="en-US" sz="11466" b="1" dirty="0">
                <a:solidFill>
                  <a:srgbClr val="FF0000"/>
                </a:solidFill>
                <a:latin typeface="Calibri" panose="020F0502020204030204"/>
              </a:rPr>
              <a:t>S</a:t>
            </a:r>
            <a:r>
              <a:rPr lang="en-US" sz="8800" b="1" dirty="0">
                <a:solidFill>
                  <a:srgbClr val="FF0000"/>
                </a:solidFill>
                <a:latin typeface="Calibri" panose="020F0502020204030204"/>
              </a:rPr>
              <a:t>C</a:t>
            </a:r>
            <a:r>
              <a:rPr lang="en-US" sz="8000" b="1" dirty="0">
                <a:solidFill>
                  <a:srgbClr val="FF0000"/>
                </a:solidFill>
                <a:latin typeface="Calibri" panose="020F0502020204030204"/>
              </a:rPr>
              <a:t>R</a:t>
            </a:r>
            <a:r>
              <a:rPr lang="en-US" sz="6600" b="1" dirty="0">
                <a:solidFill>
                  <a:srgbClr val="FF0000"/>
                </a:solidFill>
                <a:latin typeface="Calibri" panose="020F0502020204030204"/>
              </a:rPr>
              <a:t>IP</a:t>
            </a:r>
            <a:r>
              <a:rPr lang="en-US" sz="5400" b="1" dirty="0">
                <a:solidFill>
                  <a:srgbClr val="FF0000"/>
                </a:solidFill>
                <a:latin typeface="Calibri" panose="020F0502020204030204"/>
              </a:rPr>
              <a:t>TURAL</a:t>
            </a:r>
            <a:r>
              <a:rPr lang="en-US" sz="6667" b="1" dirty="0">
                <a:solidFill>
                  <a:prstClr val="black"/>
                </a:solidFill>
                <a:latin typeface="Calibri" panose="020F0502020204030204"/>
              </a:rPr>
              <a:t> H</a:t>
            </a:r>
            <a:r>
              <a:rPr lang="en-US" sz="5400" b="1" dirty="0">
                <a:solidFill>
                  <a:prstClr val="black"/>
                </a:solidFill>
                <a:latin typeface="Calibri" panose="020F0502020204030204"/>
              </a:rPr>
              <a:t>ERMENEUTICS</a:t>
            </a:r>
          </a:p>
        </p:txBody>
      </p:sp>
      <p:grpSp>
        <p:nvGrpSpPr>
          <p:cNvPr id="21" name="Group 20"/>
          <p:cNvGrpSpPr/>
          <p:nvPr/>
        </p:nvGrpSpPr>
        <p:grpSpPr>
          <a:xfrm rot="952260">
            <a:off x="-705944" y="139998"/>
            <a:ext cx="4726155" cy="7470471"/>
            <a:chOff x="4047002" y="2141592"/>
            <a:chExt cx="3124557" cy="4938880"/>
          </a:xfrm>
        </p:grpSpPr>
        <p:sp>
          <p:nvSpPr>
            <p:cNvPr id="8" name="Freeform 20"/>
            <p:cNvSpPr>
              <a:spLocks/>
            </p:cNvSpPr>
            <p:nvPr/>
          </p:nvSpPr>
          <p:spPr bwMode="auto">
            <a:xfrm>
              <a:off x="4047002" y="4668717"/>
              <a:ext cx="2441551" cy="2411755"/>
            </a:xfrm>
            <a:custGeom>
              <a:avLst/>
              <a:gdLst>
                <a:gd name="T0" fmla="*/ 671 w 987"/>
                <a:gd name="T1" fmla="*/ 609 h 925"/>
                <a:gd name="T2" fmla="*/ 464 w 987"/>
                <a:gd name="T3" fmla="*/ 925 h 925"/>
                <a:gd name="T4" fmla="*/ 0 w 987"/>
                <a:gd name="T5" fmla="*/ 925 h 925"/>
                <a:gd name="T6" fmla="*/ 394 w 987"/>
                <a:gd name="T7" fmla="*/ 359 h 925"/>
                <a:gd name="T8" fmla="*/ 394 w 987"/>
                <a:gd name="T9" fmla="*/ 171 h 925"/>
                <a:gd name="T10" fmla="*/ 438 w 987"/>
                <a:gd name="T11" fmla="*/ 65 h 925"/>
                <a:gd name="T12" fmla="*/ 612 w 987"/>
                <a:gd name="T13" fmla="*/ 128 h 925"/>
                <a:gd name="T14" fmla="*/ 628 w 987"/>
                <a:gd name="T15" fmla="*/ 151 h 925"/>
                <a:gd name="T16" fmla="*/ 804 w 987"/>
                <a:gd name="T17" fmla="*/ 0 h 925"/>
                <a:gd name="T18" fmla="*/ 875 w 987"/>
                <a:gd name="T19" fmla="*/ 120 h 925"/>
                <a:gd name="T20" fmla="*/ 940 w 987"/>
                <a:gd name="T21" fmla="*/ 308 h 925"/>
                <a:gd name="T22" fmla="*/ 987 w 987"/>
                <a:gd name="T23" fmla="*/ 443 h 925"/>
                <a:gd name="T24" fmla="*/ 866 w 987"/>
                <a:gd name="T25" fmla="*/ 528 h 925"/>
                <a:gd name="T26" fmla="*/ 783 w 987"/>
                <a:gd name="T27" fmla="*/ 593 h 925"/>
                <a:gd name="T28" fmla="*/ 671 w 987"/>
                <a:gd name="T29" fmla="*/ 609 h 925"/>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000"/>
                <a:gd name="connsiteX1" fmla="*/ 4701 w 10000"/>
                <a:gd name="connsiteY1" fmla="*/ 10000 h 10000"/>
                <a:gd name="connsiteX2" fmla="*/ 0 w 10000"/>
                <a:gd name="connsiteY2" fmla="*/ 10000 h 10000"/>
                <a:gd name="connsiteX3" fmla="*/ 3992 w 10000"/>
                <a:gd name="connsiteY3" fmla="*/ 3881 h 10000"/>
                <a:gd name="connsiteX4" fmla="*/ 3992 w 10000"/>
                <a:gd name="connsiteY4" fmla="*/ 1849 h 10000"/>
                <a:gd name="connsiteX5" fmla="*/ 4438 w 10000"/>
                <a:gd name="connsiteY5" fmla="*/ 703 h 10000"/>
                <a:gd name="connsiteX6" fmla="*/ 6201 w 10000"/>
                <a:gd name="connsiteY6" fmla="*/ 1384 h 10000"/>
                <a:gd name="connsiteX7" fmla="*/ 6363 w 10000"/>
                <a:gd name="connsiteY7" fmla="*/ 1632 h 10000"/>
                <a:gd name="connsiteX8" fmla="*/ 8146 w 10000"/>
                <a:gd name="connsiteY8" fmla="*/ 0 h 10000"/>
                <a:gd name="connsiteX9" fmla="*/ 8865 w 10000"/>
                <a:gd name="connsiteY9" fmla="*/ 1297 h 10000"/>
                <a:gd name="connsiteX10" fmla="*/ 9524 w 10000"/>
                <a:gd name="connsiteY10" fmla="*/ 3330 h 10000"/>
                <a:gd name="connsiteX11" fmla="*/ 10000 w 10000"/>
                <a:gd name="connsiteY11" fmla="*/ 4789 h 10000"/>
                <a:gd name="connsiteX12" fmla="*/ 8774 w 10000"/>
                <a:gd name="connsiteY12" fmla="*/ 5708 h 10000"/>
                <a:gd name="connsiteX13" fmla="*/ 7933 w 10000"/>
                <a:gd name="connsiteY13" fmla="*/ 6411 h 10000"/>
                <a:gd name="connsiteX14" fmla="*/ 6798 w 10000"/>
                <a:gd name="connsiteY14" fmla="*/ 6584 h 10000"/>
                <a:gd name="connsiteX0" fmla="*/ 6798 w 10000"/>
                <a:gd name="connsiteY0" fmla="*/ 6584 h 10937"/>
                <a:gd name="connsiteX1" fmla="*/ 4060 w 10000"/>
                <a:gd name="connsiteY1" fmla="*/ 10937 h 10937"/>
                <a:gd name="connsiteX2" fmla="*/ 0 w 10000"/>
                <a:gd name="connsiteY2" fmla="*/ 10000 h 10937"/>
                <a:gd name="connsiteX3" fmla="*/ 3992 w 10000"/>
                <a:gd name="connsiteY3" fmla="*/ 3881 h 10937"/>
                <a:gd name="connsiteX4" fmla="*/ 3992 w 10000"/>
                <a:gd name="connsiteY4" fmla="*/ 1849 h 10937"/>
                <a:gd name="connsiteX5" fmla="*/ 4438 w 10000"/>
                <a:gd name="connsiteY5" fmla="*/ 703 h 10937"/>
                <a:gd name="connsiteX6" fmla="*/ 6201 w 10000"/>
                <a:gd name="connsiteY6" fmla="*/ 1384 h 10937"/>
                <a:gd name="connsiteX7" fmla="*/ 6363 w 10000"/>
                <a:gd name="connsiteY7" fmla="*/ 1632 h 10937"/>
                <a:gd name="connsiteX8" fmla="*/ 8146 w 10000"/>
                <a:gd name="connsiteY8" fmla="*/ 0 h 10937"/>
                <a:gd name="connsiteX9" fmla="*/ 8865 w 10000"/>
                <a:gd name="connsiteY9" fmla="*/ 1297 h 10937"/>
                <a:gd name="connsiteX10" fmla="*/ 9524 w 10000"/>
                <a:gd name="connsiteY10" fmla="*/ 3330 h 10937"/>
                <a:gd name="connsiteX11" fmla="*/ 10000 w 10000"/>
                <a:gd name="connsiteY11" fmla="*/ 4789 h 10937"/>
                <a:gd name="connsiteX12" fmla="*/ 8774 w 10000"/>
                <a:gd name="connsiteY12" fmla="*/ 5708 h 10937"/>
                <a:gd name="connsiteX13" fmla="*/ 7933 w 10000"/>
                <a:gd name="connsiteY13" fmla="*/ 6411 h 10937"/>
                <a:gd name="connsiteX14" fmla="*/ 6798 w 10000"/>
                <a:gd name="connsiteY14" fmla="*/ 6584 h 10937"/>
                <a:gd name="connsiteX0" fmla="*/ 7181 w 10383"/>
                <a:gd name="connsiteY0" fmla="*/ 6584 h 10937"/>
                <a:gd name="connsiteX1" fmla="*/ 4443 w 10383"/>
                <a:gd name="connsiteY1" fmla="*/ 10937 h 10937"/>
                <a:gd name="connsiteX2" fmla="*/ 0 w 10383"/>
                <a:gd name="connsiteY2" fmla="*/ 10651 h 10937"/>
                <a:gd name="connsiteX3" fmla="*/ 4375 w 10383"/>
                <a:gd name="connsiteY3" fmla="*/ 3881 h 10937"/>
                <a:gd name="connsiteX4" fmla="*/ 4375 w 10383"/>
                <a:gd name="connsiteY4" fmla="*/ 1849 h 10937"/>
                <a:gd name="connsiteX5" fmla="*/ 4821 w 10383"/>
                <a:gd name="connsiteY5" fmla="*/ 703 h 10937"/>
                <a:gd name="connsiteX6" fmla="*/ 6584 w 10383"/>
                <a:gd name="connsiteY6" fmla="*/ 1384 h 10937"/>
                <a:gd name="connsiteX7" fmla="*/ 6746 w 10383"/>
                <a:gd name="connsiteY7" fmla="*/ 1632 h 10937"/>
                <a:gd name="connsiteX8" fmla="*/ 8529 w 10383"/>
                <a:gd name="connsiteY8" fmla="*/ 0 h 10937"/>
                <a:gd name="connsiteX9" fmla="*/ 9248 w 10383"/>
                <a:gd name="connsiteY9" fmla="*/ 1297 h 10937"/>
                <a:gd name="connsiteX10" fmla="*/ 9907 w 10383"/>
                <a:gd name="connsiteY10" fmla="*/ 3330 h 10937"/>
                <a:gd name="connsiteX11" fmla="*/ 10383 w 10383"/>
                <a:gd name="connsiteY11" fmla="*/ 4789 h 10937"/>
                <a:gd name="connsiteX12" fmla="*/ 9157 w 10383"/>
                <a:gd name="connsiteY12" fmla="*/ 5708 h 10937"/>
                <a:gd name="connsiteX13" fmla="*/ 8316 w 10383"/>
                <a:gd name="connsiteY13" fmla="*/ 6411 h 10937"/>
                <a:gd name="connsiteX14" fmla="*/ 7181 w 10383"/>
                <a:gd name="connsiteY14" fmla="*/ 6584 h 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3" h="10937">
                  <a:moveTo>
                    <a:pt x="7181" y="6584"/>
                  </a:moveTo>
                  <a:lnTo>
                    <a:pt x="4443" y="10937"/>
                  </a:lnTo>
                  <a:lnTo>
                    <a:pt x="0" y="10651"/>
                  </a:lnTo>
                  <a:lnTo>
                    <a:pt x="4375" y="3881"/>
                  </a:lnTo>
                  <a:lnTo>
                    <a:pt x="4375" y="1849"/>
                  </a:lnTo>
                  <a:cubicBezTo>
                    <a:pt x="4375" y="1416"/>
                    <a:pt x="4537" y="1005"/>
                    <a:pt x="4821" y="703"/>
                  </a:cubicBezTo>
                  <a:lnTo>
                    <a:pt x="6584" y="1384"/>
                  </a:lnTo>
                  <a:cubicBezTo>
                    <a:pt x="6472" y="1503"/>
                    <a:pt x="6594" y="1697"/>
                    <a:pt x="6746" y="1632"/>
                  </a:cubicBezTo>
                  <a:lnTo>
                    <a:pt x="8529" y="0"/>
                  </a:lnTo>
                  <a:lnTo>
                    <a:pt x="9248" y="1297"/>
                  </a:lnTo>
                  <a:lnTo>
                    <a:pt x="9907" y="3330"/>
                  </a:lnTo>
                  <a:lnTo>
                    <a:pt x="10383" y="4789"/>
                  </a:lnTo>
                  <a:lnTo>
                    <a:pt x="9157" y="5708"/>
                  </a:lnTo>
                  <a:lnTo>
                    <a:pt x="8316" y="6411"/>
                  </a:lnTo>
                  <a:cubicBezTo>
                    <a:pt x="8012" y="6735"/>
                    <a:pt x="7465" y="6703"/>
                    <a:pt x="7181" y="6584"/>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9" name="Freeform 21"/>
            <p:cNvSpPr>
              <a:spLocks noEditPoints="1"/>
            </p:cNvSpPr>
            <p:nvPr/>
          </p:nvSpPr>
          <p:spPr bwMode="auto">
            <a:xfrm>
              <a:off x="4859099" y="2141592"/>
              <a:ext cx="2312460" cy="4390752"/>
            </a:xfrm>
            <a:custGeom>
              <a:avLst/>
              <a:gdLst>
                <a:gd name="T0" fmla="*/ 970 w 970"/>
                <a:gd name="T1" fmla="*/ 485 h 1842"/>
                <a:gd name="T2" fmla="*/ 485 w 970"/>
                <a:gd name="T3" fmla="*/ 0 h 1842"/>
                <a:gd name="T4" fmla="*/ 0 w 970"/>
                <a:gd name="T5" fmla="*/ 485 h 1842"/>
                <a:gd name="T6" fmla="*/ 363 w 970"/>
                <a:gd name="T7" fmla="*/ 954 h 1842"/>
                <a:gd name="T8" fmla="*/ 353 w 970"/>
                <a:gd name="T9" fmla="*/ 1005 h 1842"/>
                <a:gd name="T10" fmla="*/ 353 w 970"/>
                <a:gd name="T11" fmla="*/ 1710 h 1842"/>
                <a:gd name="T12" fmla="*/ 485 w 970"/>
                <a:gd name="T13" fmla="*/ 1842 h 1842"/>
                <a:gd name="T14" fmla="*/ 617 w 970"/>
                <a:gd name="T15" fmla="*/ 1710 h 1842"/>
                <a:gd name="T16" fmla="*/ 617 w 970"/>
                <a:gd name="T17" fmla="*/ 1005 h 1842"/>
                <a:gd name="T18" fmla="*/ 607 w 970"/>
                <a:gd name="T19" fmla="*/ 954 h 1842"/>
                <a:gd name="T20" fmla="*/ 970 w 970"/>
                <a:gd name="T21" fmla="*/ 485 h 1842"/>
                <a:gd name="T22" fmla="*/ 485 w 970"/>
                <a:gd name="T23" fmla="*/ 900 h 1842"/>
                <a:gd name="T24" fmla="*/ 70 w 970"/>
                <a:gd name="T25" fmla="*/ 485 h 1842"/>
                <a:gd name="T26" fmla="*/ 485 w 970"/>
                <a:gd name="T27" fmla="*/ 70 h 1842"/>
                <a:gd name="T28" fmla="*/ 900 w 970"/>
                <a:gd name="T29" fmla="*/ 485 h 1842"/>
                <a:gd name="T30" fmla="*/ 485 w 970"/>
                <a:gd name="T31" fmla="*/ 90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1842">
                  <a:moveTo>
                    <a:pt x="970" y="485"/>
                  </a:moveTo>
                  <a:cubicBezTo>
                    <a:pt x="970" y="217"/>
                    <a:pt x="753" y="0"/>
                    <a:pt x="485" y="0"/>
                  </a:cubicBezTo>
                  <a:cubicBezTo>
                    <a:pt x="217" y="0"/>
                    <a:pt x="0" y="217"/>
                    <a:pt x="0" y="485"/>
                  </a:cubicBezTo>
                  <a:cubicBezTo>
                    <a:pt x="0" y="710"/>
                    <a:pt x="154" y="900"/>
                    <a:pt x="363" y="954"/>
                  </a:cubicBezTo>
                  <a:cubicBezTo>
                    <a:pt x="356" y="970"/>
                    <a:pt x="353" y="987"/>
                    <a:pt x="353" y="1005"/>
                  </a:cubicBezTo>
                  <a:cubicBezTo>
                    <a:pt x="353" y="1710"/>
                    <a:pt x="353" y="1710"/>
                    <a:pt x="353" y="1710"/>
                  </a:cubicBezTo>
                  <a:cubicBezTo>
                    <a:pt x="353" y="1783"/>
                    <a:pt x="412" y="1842"/>
                    <a:pt x="485" y="1842"/>
                  </a:cubicBezTo>
                  <a:cubicBezTo>
                    <a:pt x="558" y="1842"/>
                    <a:pt x="617" y="1783"/>
                    <a:pt x="617" y="1710"/>
                  </a:cubicBezTo>
                  <a:cubicBezTo>
                    <a:pt x="617" y="1005"/>
                    <a:pt x="617" y="1005"/>
                    <a:pt x="617" y="1005"/>
                  </a:cubicBezTo>
                  <a:cubicBezTo>
                    <a:pt x="617" y="987"/>
                    <a:pt x="614" y="970"/>
                    <a:pt x="607" y="954"/>
                  </a:cubicBezTo>
                  <a:cubicBezTo>
                    <a:pt x="816" y="900"/>
                    <a:pt x="970" y="710"/>
                    <a:pt x="970" y="485"/>
                  </a:cubicBezTo>
                  <a:close/>
                  <a:moveTo>
                    <a:pt x="485" y="900"/>
                  </a:moveTo>
                  <a:cubicBezTo>
                    <a:pt x="256" y="900"/>
                    <a:pt x="70" y="714"/>
                    <a:pt x="70" y="485"/>
                  </a:cubicBezTo>
                  <a:cubicBezTo>
                    <a:pt x="70" y="256"/>
                    <a:pt x="256" y="70"/>
                    <a:pt x="485" y="70"/>
                  </a:cubicBezTo>
                  <a:cubicBezTo>
                    <a:pt x="714" y="70"/>
                    <a:pt x="900" y="256"/>
                    <a:pt x="900" y="485"/>
                  </a:cubicBezTo>
                  <a:cubicBezTo>
                    <a:pt x="900" y="714"/>
                    <a:pt x="714" y="900"/>
                    <a:pt x="485" y="900"/>
                  </a:cubicBezTo>
                  <a:close/>
                </a:path>
              </a:pathLst>
            </a:custGeom>
            <a:solidFill>
              <a:schemeClr val="tx2">
                <a:lumMod val="5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0" name="Freeform 22"/>
            <p:cNvSpPr>
              <a:spLocks/>
            </p:cNvSpPr>
            <p:nvPr/>
          </p:nvSpPr>
          <p:spPr bwMode="auto">
            <a:xfrm>
              <a:off x="5844576" y="4737020"/>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1" name="Freeform 23"/>
            <p:cNvSpPr>
              <a:spLocks/>
            </p:cNvSpPr>
            <p:nvPr/>
          </p:nvSpPr>
          <p:spPr bwMode="auto">
            <a:xfrm>
              <a:off x="5883605" y="4912650"/>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2" name="Freeform 24"/>
            <p:cNvSpPr>
              <a:spLocks/>
            </p:cNvSpPr>
            <p:nvPr/>
          </p:nvSpPr>
          <p:spPr bwMode="auto">
            <a:xfrm>
              <a:off x="5805547" y="4405268"/>
              <a:ext cx="819607" cy="507376"/>
            </a:xfrm>
            <a:custGeom>
              <a:avLst/>
              <a:gdLst>
                <a:gd name="T0" fmla="*/ 330 w 341"/>
                <a:gd name="T1" fmla="*/ 58 h 211"/>
                <a:gd name="T2" fmla="*/ 330 w 341"/>
                <a:gd name="T3" fmla="*/ 58 h 211"/>
                <a:gd name="T4" fmla="*/ 282 w 341"/>
                <a:gd name="T5" fmla="*/ 146 h 211"/>
                <a:gd name="T6" fmla="*/ 98 w 341"/>
                <a:gd name="T7" fmla="*/ 200 h 211"/>
                <a:gd name="T8" fmla="*/ 11 w 341"/>
                <a:gd name="T9" fmla="*/ 152 h 211"/>
                <a:gd name="T10" fmla="*/ 11 w 341"/>
                <a:gd name="T11" fmla="*/ 152 h 211"/>
                <a:gd name="T12" fmla="*/ 58 w 341"/>
                <a:gd name="T13" fmla="*/ 65 h 211"/>
                <a:gd name="T14" fmla="*/ 242 w 341"/>
                <a:gd name="T15" fmla="*/ 10 h 211"/>
                <a:gd name="T16" fmla="*/ 330 w 341"/>
                <a:gd name="T17" fmla="*/ 5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11">
                  <a:moveTo>
                    <a:pt x="330" y="58"/>
                  </a:moveTo>
                  <a:cubicBezTo>
                    <a:pt x="330" y="58"/>
                    <a:pt x="330" y="58"/>
                    <a:pt x="330" y="58"/>
                  </a:cubicBezTo>
                  <a:cubicBezTo>
                    <a:pt x="341" y="96"/>
                    <a:pt x="319" y="135"/>
                    <a:pt x="282" y="146"/>
                  </a:cubicBezTo>
                  <a:cubicBezTo>
                    <a:pt x="98" y="200"/>
                    <a:pt x="98" y="200"/>
                    <a:pt x="98" y="200"/>
                  </a:cubicBezTo>
                  <a:cubicBezTo>
                    <a:pt x="61" y="211"/>
                    <a:pt x="22" y="190"/>
                    <a:pt x="11" y="152"/>
                  </a:cubicBezTo>
                  <a:cubicBezTo>
                    <a:pt x="11" y="152"/>
                    <a:pt x="11" y="152"/>
                    <a:pt x="11" y="152"/>
                  </a:cubicBezTo>
                  <a:cubicBezTo>
                    <a:pt x="0" y="115"/>
                    <a:pt x="21" y="76"/>
                    <a:pt x="58" y="65"/>
                  </a:cubicBezTo>
                  <a:cubicBezTo>
                    <a:pt x="242" y="10"/>
                    <a:pt x="242" y="10"/>
                    <a:pt x="242" y="10"/>
                  </a:cubicBezTo>
                  <a:cubicBezTo>
                    <a:pt x="279" y="0"/>
                    <a:pt x="319" y="21"/>
                    <a:pt x="330" y="58"/>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3" name="Freeform 25"/>
            <p:cNvSpPr>
              <a:spLocks/>
            </p:cNvSpPr>
            <p:nvPr/>
          </p:nvSpPr>
          <p:spPr bwMode="auto">
            <a:xfrm>
              <a:off x="5844576" y="4571144"/>
              <a:ext cx="292717" cy="292717"/>
            </a:xfrm>
            <a:custGeom>
              <a:avLst/>
              <a:gdLst>
                <a:gd name="T0" fmla="*/ 123 w 123"/>
                <a:gd name="T1" fmla="*/ 100 h 123"/>
                <a:gd name="T2" fmla="*/ 74 w 123"/>
                <a:gd name="T3" fmla="*/ 114 h 123"/>
                <a:gd name="T4" fmla="*/ 10 w 123"/>
                <a:gd name="T5" fmla="*/ 83 h 123"/>
                <a:gd name="T6" fmla="*/ 7 w 123"/>
                <a:gd name="T7" fmla="*/ 71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4" y="114"/>
                    <a:pt x="74" y="114"/>
                    <a:pt x="74" y="114"/>
                  </a:cubicBezTo>
                  <a:cubicBezTo>
                    <a:pt x="44" y="123"/>
                    <a:pt x="17" y="106"/>
                    <a:pt x="10" y="83"/>
                  </a:cubicBezTo>
                  <a:cubicBezTo>
                    <a:pt x="7" y="71"/>
                    <a:pt x="7" y="71"/>
                    <a:pt x="7" y="71"/>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4" name="Freeform 26"/>
            <p:cNvSpPr>
              <a:spLocks/>
            </p:cNvSpPr>
            <p:nvPr/>
          </p:nvSpPr>
          <p:spPr bwMode="auto">
            <a:xfrm>
              <a:off x="5873851" y="5098035"/>
              <a:ext cx="751303" cy="487861"/>
            </a:xfrm>
            <a:custGeom>
              <a:avLst/>
              <a:gdLst>
                <a:gd name="T0" fmla="*/ 307 w 318"/>
                <a:gd name="T1" fmla="*/ 59 h 205"/>
                <a:gd name="T2" fmla="*/ 307 w 318"/>
                <a:gd name="T3" fmla="*/ 59 h 205"/>
                <a:gd name="T4" fmla="*/ 259 w 318"/>
                <a:gd name="T5" fmla="*/ 147 h 205"/>
                <a:gd name="T6" fmla="*/ 99 w 318"/>
                <a:gd name="T7" fmla="*/ 194 h 205"/>
                <a:gd name="T8" fmla="*/ 11 w 318"/>
                <a:gd name="T9" fmla="*/ 146 h 205"/>
                <a:gd name="T10" fmla="*/ 11 w 318"/>
                <a:gd name="T11" fmla="*/ 146 h 205"/>
                <a:gd name="T12" fmla="*/ 59 w 318"/>
                <a:gd name="T13" fmla="*/ 58 h 205"/>
                <a:gd name="T14" fmla="*/ 219 w 318"/>
                <a:gd name="T15" fmla="*/ 11 h 205"/>
                <a:gd name="T16" fmla="*/ 307 w 318"/>
                <a:gd name="T17" fmla="*/ 5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05">
                  <a:moveTo>
                    <a:pt x="307" y="59"/>
                  </a:moveTo>
                  <a:cubicBezTo>
                    <a:pt x="307" y="59"/>
                    <a:pt x="307" y="59"/>
                    <a:pt x="307" y="59"/>
                  </a:cubicBezTo>
                  <a:cubicBezTo>
                    <a:pt x="318" y="96"/>
                    <a:pt x="297" y="136"/>
                    <a:pt x="259" y="147"/>
                  </a:cubicBezTo>
                  <a:cubicBezTo>
                    <a:pt x="99" y="194"/>
                    <a:pt x="99" y="194"/>
                    <a:pt x="99" y="194"/>
                  </a:cubicBezTo>
                  <a:cubicBezTo>
                    <a:pt x="61" y="205"/>
                    <a:pt x="22" y="183"/>
                    <a:pt x="11" y="146"/>
                  </a:cubicBezTo>
                  <a:cubicBezTo>
                    <a:pt x="11" y="146"/>
                    <a:pt x="11" y="146"/>
                    <a:pt x="11" y="146"/>
                  </a:cubicBezTo>
                  <a:cubicBezTo>
                    <a:pt x="0" y="109"/>
                    <a:pt x="21" y="69"/>
                    <a:pt x="59" y="58"/>
                  </a:cubicBezTo>
                  <a:cubicBezTo>
                    <a:pt x="219" y="11"/>
                    <a:pt x="219" y="11"/>
                    <a:pt x="219" y="11"/>
                  </a:cubicBezTo>
                  <a:cubicBezTo>
                    <a:pt x="257" y="0"/>
                    <a:pt x="296" y="22"/>
                    <a:pt x="307"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5" name="Freeform 27"/>
            <p:cNvSpPr>
              <a:spLocks/>
            </p:cNvSpPr>
            <p:nvPr/>
          </p:nvSpPr>
          <p:spPr bwMode="auto">
            <a:xfrm>
              <a:off x="5903119" y="5254150"/>
              <a:ext cx="302471" cy="292717"/>
            </a:xfrm>
            <a:custGeom>
              <a:avLst/>
              <a:gdLst>
                <a:gd name="T0" fmla="*/ 124 w 124"/>
                <a:gd name="T1" fmla="*/ 99 h 122"/>
                <a:gd name="T2" fmla="*/ 75 w 124"/>
                <a:gd name="T3" fmla="*/ 114 h 122"/>
                <a:gd name="T4" fmla="*/ 10 w 124"/>
                <a:gd name="T5" fmla="*/ 83 h 122"/>
                <a:gd name="T6" fmla="*/ 7 w 124"/>
                <a:gd name="T7" fmla="*/ 71 h 122"/>
                <a:gd name="T8" fmla="*/ 45 w 124"/>
                <a:gd name="T9" fmla="*/ 14 h 122"/>
                <a:gd name="T10" fmla="*/ 94 w 124"/>
                <a:gd name="T11" fmla="*/ 0 h 122"/>
                <a:gd name="T12" fmla="*/ 124 w 124"/>
                <a:gd name="T13" fmla="*/ 99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124" y="99"/>
                  </a:moveTo>
                  <a:cubicBezTo>
                    <a:pt x="75" y="114"/>
                    <a:pt x="75" y="114"/>
                    <a:pt x="75" y="114"/>
                  </a:cubicBezTo>
                  <a:cubicBezTo>
                    <a:pt x="45" y="122"/>
                    <a:pt x="17" y="106"/>
                    <a:pt x="10" y="83"/>
                  </a:cubicBezTo>
                  <a:cubicBezTo>
                    <a:pt x="7" y="71"/>
                    <a:pt x="7" y="71"/>
                    <a:pt x="7" y="71"/>
                  </a:cubicBezTo>
                  <a:cubicBezTo>
                    <a:pt x="0" y="48"/>
                    <a:pt x="16" y="23"/>
                    <a:pt x="45" y="14"/>
                  </a:cubicBezTo>
                  <a:cubicBezTo>
                    <a:pt x="94" y="0"/>
                    <a:pt x="94" y="0"/>
                    <a:pt x="94" y="0"/>
                  </a:cubicBezTo>
                  <a:lnTo>
                    <a:pt x="124" y="99"/>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6" name="Freeform 28"/>
            <p:cNvSpPr>
              <a:spLocks/>
            </p:cNvSpPr>
            <p:nvPr/>
          </p:nvSpPr>
          <p:spPr bwMode="auto">
            <a:xfrm>
              <a:off x="5932394" y="5449295"/>
              <a:ext cx="692760" cy="468347"/>
            </a:xfrm>
            <a:custGeom>
              <a:avLst/>
              <a:gdLst>
                <a:gd name="T0" fmla="*/ 278 w 289"/>
                <a:gd name="T1" fmla="*/ 59 h 196"/>
                <a:gd name="T2" fmla="*/ 278 w 289"/>
                <a:gd name="T3" fmla="*/ 59 h 196"/>
                <a:gd name="T4" fmla="*/ 230 w 289"/>
                <a:gd name="T5" fmla="*/ 147 h 196"/>
                <a:gd name="T6" fmla="*/ 98 w 289"/>
                <a:gd name="T7" fmla="*/ 185 h 196"/>
                <a:gd name="T8" fmla="*/ 11 w 289"/>
                <a:gd name="T9" fmla="*/ 137 h 196"/>
                <a:gd name="T10" fmla="*/ 11 w 289"/>
                <a:gd name="T11" fmla="*/ 137 h 196"/>
                <a:gd name="T12" fmla="*/ 59 w 289"/>
                <a:gd name="T13" fmla="*/ 50 h 196"/>
                <a:gd name="T14" fmla="*/ 190 w 289"/>
                <a:gd name="T15" fmla="*/ 11 h 196"/>
                <a:gd name="T16" fmla="*/ 278 w 289"/>
                <a:gd name="T17" fmla="*/ 5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96">
                  <a:moveTo>
                    <a:pt x="278" y="59"/>
                  </a:moveTo>
                  <a:cubicBezTo>
                    <a:pt x="278" y="59"/>
                    <a:pt x="278" y="59"/>
                    <a:pt x="278" y="59"/>
                  </a:cubicBezTo>
                  <a:cubicBezTo>
                    <a:pt x="289" y="96"/>
                    <a:pt x="267" y="136"/>
                    <a:pt x="230" y="147"/>
                  </a:cubicBezTo>
                  <a:cubicBezTo>
                    <a:pt x="98" y="185"/>
                    <a:pt x="98" y="185"/>
                    <a:pt x="98" y="185"/>
                  </a:cubicBezTo>
                  <a:cubicBezTo>
                    <a:pt x="61" y="196"/>
                    <a:pt x="22" y="175"/>
                    <a:pt x="11" y="137"/>
                  </a:cubicBezTo>
                  <a:cubicBezTo>
                    <a:pt x="11" y="137"/>
                    <a:pt x="11" y="137"/>
                    <a:pt x="11" y="137"/>
                  </a:cubicBezTo>
                  <a:cubicBezTo>
                    <a:pt x="0" y="100"/>
                    <a:pt x="21" y="61"/>
                    <a:pt x="59" y="50"/>
                  </a:cubicBezTo>
                  <a:cubicBezTo>
                    <a:pt x="190" y="11"/>
                    <a:pt x="190" y="11"/>
                    <a:pt x="190" y="11"/>
                  </a:cubicBezTo>
                  <a:cubicBezTo>
                    <a:pt x="227" y="0"/>
                    <a:pt x="267" y="22"/>
                    <a:pt x="278" y="59"/>
                  </a:cubicBez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7" name="Freeform 29"/>
            <p:cNvSpPr>
              <a:spLocks/>
            </p:cNvSpPr>
            <p:nvPr/>
          </p:nvSpPr>
          <p:spPr bwMode="auto">
            <a:xfrm>
              <a:off x="5971423" y="5585896"/>
              <a:ext cx="292717" cy="292717"/>
            </a:xfrm>
            <a:custGeom>
              <a:avLst/>
              <a:gdLst>
                <a:gd name="T0" fmla="*/ 123 w 123"/>
                <a:gd name="T1" fmla="*/ 100 h 123"/>
                <a:gd name="T2" fmla="*/ 75 w 123"/>
                <a:gd name="T3" fmla="*/ 114 h 123"/>
                <a:gd name="T4" fmla="*/ 10 w 123"/>
                <a:gd name="T5" fmla="*/ 83 h 123"/>
                <a:gd name="T6" fmla="*/ 7 w 123"/>
                <a:gd name="T7" fmla="*/ 72 h 123"/>
                <a:gd name="T8" fmla="*/ 45 w 123"/>
                <a:gd name="T9" fmla="*/ 14 h 123"/>
                <a:gd name="T10" fmla="*/ 94 w 123"/>
                <a:gd name="T11" fmla="*/ 0 h 123"/>
                <a:gd name="T12" fmla="*/ 123 w 123"/>
                <a:gd name="T13" fmla="*/ 100 h 123"/>
              </a:gdLst>
              <a:ahLst/>
              <a:cxnLst>
                <a:cxn ang="0">
                  <a:pos x="T0" y="T1"/>
                </a:cxn>
                <a:cxn ang="0">
                  <a:pos x="T2" y="T3"/>
                </a:cxn>
                <a:cxn ang="0">
                  <a:pos x="T4" y="T5"/>
                </a:cxn>
                <a:cxn ang="0">
                  <a:pos x="T6" y="T7"/>
                </a:cxn>
                <a:cxn ang="0">
                  <a:pos x="T8" y="T9"/>
                </a:cxn>
                <a:cxn ang="0">
                  <a:pos x="T10" y="T11"/>
                </a:cxn>
                <a:cxn ang="0">
                  <a:pos x="T12" y="T13"/>
                </a:cxn>
              </a:cxnLst>
              <a:rect l="0" t="0" r="r" b="b"/>
              <a:pathLst>
                <a:path w="123" h="123">
                  <a:moveTo>
                    <a:pt x="123" y="100"/>
                  </a:moveTo>
                  <a:cubicBezTo>
                    <a:pt x="75" y="114"/>
                    <a:pt x="75" y="114"/>
                    <a:pt x="75" y="114"/>
                  </a:cubicBezTo>
                  <a:cubicBezTo>
                    <a:pt x="45" y="123"/>
                    <a:pt x="17" y="107"/>
                    <a:pt x="10" y="83"/>
                  </a:cubicBezTo>
                  <a:cubicBezTo>
                    <a:pt x="7" y="72"/>
                    <a:pt x="7" y="72"/>
                    <a:pt x="7" y="72"/>
                  </a:cubicBezTo>
                  <a:cubicBezTo>
                    <a:pt x="0" y="48"/>
                    <a:pt x="15" y="23"/>
                    <a:pt x="45" y="14"/>
                  </a:cubicBezTo>
                  <a:cubicBezTo>
                    <a:pt x="94" y="0"/>
                    <a:pt x="94" y="0"/>
                    <a:pt x="94" y="0"/>
                  </a:cubicBezTo>
                  <a:lnTo>
                    <a:pt x="123" y="100"/>
                  </a:lnTo>
                  <a:close/>
                </a:path>
              </a:pathLst>
            </a:custGeom>
            <a:solidFill>
              <a:schemeClr val="accent5">
                <a:lumMod val="60000"/>
                <a:lumOff val="40000"/>
              </a:schemeClr>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sp>
          <p:nvSpPr>
            <p:cNvPr id="18" name="Freeform 30"/>
            <p:cNvSpPr>
              <a:spLocks/>
            </p:cNvSpPr>
            <p:nvPr/>
          </p:nvSpPr>
          <p:spPr bwMode="auto">
            <a:xfrm>
              <a:off x="5077837" y="4424783"/>
              <a:ext cx="1190382" cy="663491"/>
            </a:xfrm>
            <a:custGeom>
              <a:avLst/>
              <a:gdLst>
                <a:gd name="T0" fmla="*/ 0 w 500"/>
                <a:gd name="T1" fmla="*/ 268 h 279"/>
                <a:gd name="T2" fmla="*/ 50 w 500"/>
                <a:gd name="T3" fmla="*/ 163 h 279"/>
                <a:gd name="T4" fmla="*/ 184 w 500"/>
                <a:gd name="T5" fmla="*/ 28 h 279"/>
                <a:gd name="T6" fmla="*/ 252 w 500"/>
                <a:gd name="T7" fmla="*/ 0 h 279"/>
                <a:gd name="T8" fmla="*/ 435 w 500"/>
                <a:gd name="T9" fmla="*/ 1 h 279"/>
                <a:gd name="T10" fmla="*/ 493 w 500"/>
                <a:gd name="T11" fmla="*/ 85 h 279"/>
                <a:gd name="T12" fmla="*/ 410 w 500"/>
                <a:gd name="T13" fmla="*/ 143 h 279"/>
                <a:gd name="T14" fmla="*/ 289 w 500"/>
                <a:gd name="T15" fmla="*/ 142 h 279"/>
                <a:gd name="T16" fmla="*/ 218 w 500"/>
                <a:gd name="T17" fmla="*/ 230 h 279"/>
                <a:gd name="T18" fmla="*/ 187 w 500"/>
                <a:gd name="T19" fmla="*/ 259 h 279"/>
                <a:gd name="T20" fmla="*/ 117 w 500"/>
                <a:gd name="T21" fmla="*/ 279 h 279"/>
                <a:gd name="T22" fmla="*/ 0 w 500"/>
                <a:gd name="T23" fmla="*/ 2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279">
                  <a:moveTo>
                    <a:pt x="0" y="268"/>
                  </a:moveTo>
                  <a:cubicBezTo>
                    <a:pt x="0" y="229"/>
                    <a:pt x="22" y="191"/>
                    <a:pt x="50" y="163"/>
                  </a:cubicBezTo>
                  <a:cubicBezTo>
                    <a:pt x="184" y="28"/>
                    <a:pt x="184" y="28"/>
                    <a:pt x="184" y="28"/>
                  </a:cubicBezTo>
                  <a:cubicBezTo>
                    <a:pt x="202" y="10"/>
                    <a:pt x="226" y="0"/>
                    <a:pt x="252" y="0"/>
                  </a:cubicBezTo>
                  <a:cubicBezTo>
                    <a:pt x="435" y="1"/>
                    <a:pt x="435" y="1"/>
                    <a:pt x="435" y="1"/>
                  </a:cubicBezTo>
                  <a:cubicBezTo>
                    <a:pt x="474" y="8"/>
                    <a:pt x="500" y="46"/>
                    <a:pt x="493" y="85"/>
                  </a:cubicBezTo>
                  <a:cubicBezTo>
                    <a:pt x="486" y="124"/>
                    <a:pt x="449" y="150"/>
                    <a:pt x="410" y="143"/>
                  </a:cubicBezTo>
                  <a:cubicBezTo>
                    <a:pt x="289" y="142"/>
                    <a:pt x="289" y="142"/>
                    <a:pt x="289" y="142"/>
                  </a:cubicBezTo>
                  <a:cubicBezTo>
                    <a:pt x="218" y="230"/>
                    <a:pt x="218" y="230"/>
                    <a:pt x="218" y="230"/>
                  </a:cubicBezTo>
                  <a:cubicBezTo>
                    <a:pt x="207" y="241"/>
                    <a:pt x="172" y="264"/>
                    <a:pt x="187" y="259"/>
                  </a:cubicBezTo>
                  <a:cubicBezTo>
                    <a:pt x="117" y="279"/>
                    <a:pt x="117" y="279"/>
                    <a:pt x="117" y="279"/>
                  </a:cubicBezTo>
                  <a:lnTo>
                    <a:pt x="0" y="268"/>
                  </a:lnTo>
                  <a:close/>
                </a:path>
              </a:pathLst>
            </a:custGeom>
            <a:solidFill>
              <a:schemeClr val="accent5"/>
            </a:solidFill>
            <a:ln>
              <a:noFill/>
            </a:ln>
            <a:scene3d>
              <a:camera prst="orthographicFront"/>
              <a:lightRig rig="threePt" dir="t"/>
            </a:scene3d>
            <a:sp3d>
              <a:bevelT/>
            </a:sp3d>
          </p:spPr>
          <p:txBody>
            <a:bodyPr vert="horz" wrap="square" lIns="121920" tIns="60960" rIns="121920" bIns="60960" numCol="1" anchor="t" anchorCtr="0" compatLnSpc="1">
              <a:prstTxWarp prst="textNoShape">
                <a:avLst/>
              </a:prstTxWarp>
              <a:sp3d extrusionH="57150">
                <a:bevelT w="38100" h="38100"/>
              </a:sp3d>
            </a:bodyPr>
            <a:lstStyle/>
            <a:p>
              <a:pPr defTabSz="914377"/>
              <a:endParaRPr lang="en-US" sz="1867" dirty="0">
                <a:solidFill>
                  <a:prstClr val="black"/>
                </a:solidFill>
                <a:latin typeface="Calibri" panose="020F0502020204030204"/>
              </a:endParaRPr>
            </a:p>
          </p:txBody>
        </p:sp>
      </p:grpSp>
      <p:sp>
        <p:nvSpPr>
          <p:cNvPr id="71" name="TextBox 70"/>
          <p:cNvSpPr txBox="1"/>
          <p:nvPr/>
        </p:nvSpPr>
        <p:spPr>
          <a:xfrm>
            <a:off x="4401747" y="3174069"/>
            <a:ext cx="7528377" cy="3695701"/>
          </a:xfrm>
          <a:prstGeom prst="rect">
            <a:avLst/>
          </a:prstGeom>
          <a:noFill/>
          <a:scene3d>
            <a:camera prst="orthographicFront"/>
            <a:lightRig rig="threePt" dir="t"/>
          </a:scene3d>
          <a:sp3d>
            <a:bevelT/>
          </a:sp3d>
        </p:spPr>
        <p:txBody>
          <a:bodyPr wrap="square" lIns="91440" tIns="45720" rIns="91440" bIns="45720" rtlCol="0">
            <a:noAutofit/>
            <a:sp3d extrusionH="57150">
              <a:bevelT w="38100" h="38100"/>
            </a:sp3d>
          </a:bodyPr>
          <a:lstStyle/>
          <a:p>
            <a:pPr marL="342891" lvl="0" indent="-342891" defTabSz="914377">
              <a:buFont typeface="+mj-lt"/>
              <a:buAutoNum type="arabicPeriod"/>
              <a:defRPr/>
            </a:pPr>
            <a:r>
              <a:rPr lang="en-US" sz="3600" b="1" dirty="0">
                <a:solidFill>
                  <a:prstClr val="black"/>
                </a:solidFill>
                <a:latin typeface="Century Gothic" panose="020B0502020202020204" pitchFamily="34" charset="0"/>
              </a:rPr>
              <a:t>  First Mention Principle</a:t>
            </a:r>
          </a:p>
          <a:p>
            <a:pPr marL="800080" lvl="1" indent="-342891" defTabSz="914377">
              <a:buFont typeface="Arial" panose="020B0604020202020204" pitchFamily="34" charset="0"/>
              <a:buChar char="•"/>
              <a:defRPr/>
            </a:pPr>
            <a:r>
              <a:rPr lang="en-US" sz="3600" dirty="0">
                <a:solidFill>
                  <a:prstClr val="black"/>
                </a:solidFill>
                <a:latin typeface="Century Gothic" panose="020B0502020202020204" pitchFamily="34" charset="0"/>
              </a:rPr>
              <a:t>The first occurrence is like </a:t>
            </a:r>
            <a:br>
              <a:rPr lang="en-US" sz="3600" dirty="0">
                <a:solidFill>
                  <a:prstClr val="black"/>
                </a:solidFill>
                <a:latin typeface="Century Gothic" panose="020B0502020202020204" pitchFamily="34" charset="0"/>
              </a:rPr>
            </a:br>
            <a:r>
              <a:rPr lang="en-US" sz="3600" dirty="0">
                <a:solidFill>
                  <a:prstClr val="black"/>
                </a:solidFill>
                <a:latin typeface="Century Gothic" panose="020B0502020202020204" pitchFamily="34" charset="0"/>
              </a:rPr>
              <a:t>a backbone establishing </a:t>
            </a:r>
            <a:br>
              <a:rPr lang="en-US" sz="3600" dirty="0">
                <a:solidFill>
                  <a:prstClr val="black"/>
                </a:solidFill>
                <a:latin typeface="Century Gothic" panose="020B0502020202020204" pitchFamily="34" charset="0"/>
              </a:rPr>
            </a:br>
            <a:r>
              <a:rPr lang="en-US" sz="3600" dirty="0">
                <a:solidFill>
                  <a:prstClr val="black"/>
                </a:solidFill>
                <a:latin typeface="Century Gothic" panose="020B0502020202020204" pitchFamily="34" charset="0"/>
              </a:rPr>
              <a:t>the inherent meaning in </a:t>
            </a:r>
            <a:br>
              <a:rPr lang="en-US" sz="3600" dirty="0">
                <a:solidFill>
                  <a:prstClr val="black"/>
                </a:solidFill>
                <a:latin typeface="Century Gothic" panose="020B0502020202020204" pitchFamily="34" charset="0"/>
              </a:rPr>
            </a:br>
            <a:r>
              <a:rPr lang="en-US" sz="3600" dirty="0">
                <a:solidFill>
                  <a:prstClr val="black"/>
                </a:solidFill>
                <a:latin typeface="Century Gothic" panose="020B0502020202020204" pitchFamily="34" charset="0"/>
              </a:rPr>
              <a:t>a pattern throughout the </a:t>
            </a:r>
            <a:br>
              <a:rPr lang="en-US" sz="3600" dirty="0">
                <a:solidFill>
                  <a:prstClr val="black"/>
                </a:solidFill>
                <a:latin typeface="Century Gothic" panose="020B0502020202020204" pitchFamily="34" charset="0"/>
              </a:rPr>
            </a:br>
            <a:r>
              <a:rPr lang="en-US" sz="3600" dirty="0">
                <a:solidFill>
                  <a:prstClr val="black"/>
                </a:solidFill>
                <a:latin typeface="Century Gothic" panose="020B0502020202020204" pitchFamily="34" charset="0"/>
              </a:rPr>
              <a:t>rest of Scripture.</a:t>
            </a:r>
          </a:p>
        </p:txBody>
      </p:sp>
      <p:sp>
        <p:nvSpPr>
          <p:cNvPr id="70" name="Slide Number Placeholder 3">
            <a:extLst>
              <a:ext uri="{FF2B5EF4-FFF2-40B4-BE49-F238E27FC236}">
                <a16:creationId xmlns:a16="http://schemas.microsoft.com/office/drawing/2014/main" id="{5464E492-9803-43A0-A125-0FD43DFD586A}"/>
              </a:ext>
            </a:extLst>
          </p:cNvPr>
          <p:cNvSpPr txBox="1">
            <a:spLocks/>
          </p:cNvSpPr>
          <p:nvPr/>
        </p:nvSpPr>
        <p:spPr>
          <a:xfrm>
            <a:off x="9271000" y="6342290"/>
            <a:ext cx="28448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9AA8B-2E7A-4BBC-8FDE-CA7CF71DD330}" type="slidenum">
              <a:rPr lang="en-US" b="1" smtClean="0">
                <a:solidFill>
                  <a:schemeClr val="tx1"/>
                </a:solidFill>
              </a:rPr>
              <a:pPr/>
              <a:t>9</a:t>
            </a:fld>
            <a:endParaRPr lang="en-US" b="1" dirty="0">
              <a:solidFill>
                <a:schemeClr val="tx1"/>
              </a:solidFill>
            </a:endParaRPr>
          </a:p>
        </p:txBody>
      </p:sp>
    </p:spTree>
    <p:extLst>
      <p:ext uri="{BB962C8B-B14F-4D97-AF65-F5344CB8AC3E}">
        <p14:creationId xmlns:p14="http://schemas.microsoft.com/office/powerpoint/2010/main" val="2205096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9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800" fill="hold"/>
                                            <p:tgtEl>
                                              <p:spTgt spid="22"/>
                                            </p:tgtEl>
                                            <p:attrNameLst>
                                              <p:attrName>ppt_w</p:attrName>
                                            </p:attrNameLst>
                                          </p:cBhvr>
                                          <p:tavLst>
                                            <p:tav tm="0">
                                              <p:val>
                                                <p:fltVal val="0"/>
                                              </p:val>
                                            </p:tav>
                                            <p:tav tm="100000">
                                              <p:val>
                                                <p:strVal val="#ppt_w"/>
                                              </p:val>
                                            </p:tav>
                                          </p:tavLst>
                                        </p:anim>
                                        <p:anim calcmode="lin" valueType="num">
                                          <p:cBhvr>
                                            <p:cTn id="13" dur="800" fill="hold"/>
                                            <p:tgtEl>
                                              <p:spTgt spid="22"/>
                                            </p:tgtEl>
                                            <p:attrNameLst>
                                              <p:attrName>ppt_h</p:attrName>
                                            </p:attrNameLst>
                                          </p:cBhvr>
                                          <p:tavLst>
                                            <p:tav tm="0">
                                              <p:val>
                                                <p:fltVal val="0"/>
                                              </p:val>
                                            </p:tav>
                                            <p:tav tm="100000">
                                              <p:val>
                                                <p:strVal val="#ppt_h"/>
                                              </p:val>
                                            </p:tav>
                                          </p:tavLst>
                                        </p:anim>
                                        <p:animEffect transition="in" filter="fade">
                                          <p:cBhvr>
                                            <p:cTn id="14" dur="800"/>
                                            <p:tgtEl>
                                              <p:spTgt spid="22"/>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1000" fill="hold"/>
                                            <p:tgtEl>
                                              <p:spTgt spid="42"/>
                                            </p:tgtEl>
                                            <p:attrNameLst>
                                              <p:attrName>ppt_x</p:attrName>
                                            </p:attrNameLst>
                                          </p:cBhvr>
                                          <p:tavLst>
                                            <p:tav tm="0">
                                              <p:val>
                                                <p:strVal val="0-#ppt_w/2"/>
                                              </p:val>
                                            </p:tav>
                                            <p:tav tm="100000">
                                              <p:val>
                                                <p:strVal val="#ppt_x"/>
                                              </p:val>
                                            </p:tav>
                                          </p:tavLst>
                                        </p:anim>
                                        <p:anim calcmode="lin" valueType="num">
                                          <p:cBhvr additive="base">
                                            <p:cTn id="18" dur="10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1+#ppt_w/2"/>
                                              </p:val>
                                            </p:tav>
                                            <p:tav tm="100000">
                                              <p:val>
                                                <p:strVal val="#ppt_x"/>
                                              </p:val>
                                            </p:tav>
                                          </p:tavLst>
                                        </p:anim>
                                        <p:anim calcmode="lin" valueType="num">
                                          <p:cBhvr additive="base">
                                            <p:cTn id="22" dur="10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2400"/>
                                </p:stCondLst>
                                <p:childTnLst>
                                  <p:par>
                                    <p:cTn id="24" presetID="10" presetClass="entr" presetSubtype="0" fill="hold" grpId="0" nodeType="afterEffect">
                                      <p:stCondLst>
                                        <p:cond delay="10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7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22"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4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0-#ppt_w/2"/>
                                              </p:val>
                                            </p:tav>
                                            <p:tav tm="100000">
                                              <p:val>
                                                <p:strVal val="#ppt_x"/>
                                              </p:val>
                                            </p:tav>
                                          </p:tavLst>
                                        </p:anim>
                                        <p:anim calcmode="lin" valueType="num">
                                          <p:cBhvr additive="base">
                                            <p:cTn id="8" dur="9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800" fill="hold"/>
                                            <p:tgtEl>
                                              <p:spTgt spid="22"/>
                                            </p:tgtEl>
                                            <p:attrNameLst>
                                              <p:attrName>ppt_w</p:attrName>
                                            </p:attrNameLst>
                                          </p:cBhvr>
                                          <p:tavLst>
                                            <p:tav tm="0">
                                              <p:val>
                                                <p:fltVal val="0"/>
                                              </p:val>
                                            </p:tav>
                                            <p:tav tm="100000">
                                              <p:val>
                                                <p:strVal val="#ppt_w"/>
                                              </p:val>
                                            </p:tav>
                                          </p:tavLst>
                                        </p:anim>
                                        <p:anim calcmode="lin" valueType="num">
                                          <p:cBhvr>
                                            <p:cTn id="13" dur="800" fill="hold"/>
                                            <p:tgtEl>
                                              <p:spTgt spid="22"/>
                                            </p:tgtEl>
                                            <p:attrNameLst>
                                              <p:attrName>ppt_h</p:attrName>
                                            </p:attrNameLst>
                                          </p:cBhvr>
                                          <p:tavLst>
                                            <p:tav tm="0">
                                              <p:val>
                                                <p:fltVal val="0"/>
                                              </p:val>
                                            </p:tav>
                                            <p:tav tm="100000">
                                              <p:val>
                                                <p:strVal val="#ppt_h"/>
                                              </p:val>
                                            </p:tav>
                                          </p:tavLst>
                                        </p:anim>
                                        <p:animEffect transition="in" filter="fade">
                                          <p:cBhvr>
                                            <p:cTn id="14" dur="800"/>
                                            <p:tgtEl>
                                              <p:spTgt spid="22"/>
                                            </p:tgtEl>
                                          </p:cBhvr>
                                        </p:animEffect>
                                      </p:childTnLst>
                                    </p:cTn>
                                  </p:par>
                                  <p:par>
                                    <p:cTn id="15" presetID="2" presetClass="entr" presetSubtype="8" decel="40000" fill="hold" grpId="0" nodeType="withEffect">
                                      <p:stCondLst>
                                        <p:cond delay="10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1000" fill="hold"/>
                                            <p:tgtEl>
                                              <p:spTgt spid="42"/>
                                            </p:tgtEl>
                                            <p:attrNameLst>
                                              <p:attrName>ppt_x</p:attrName>
                                            </p:attrNameLst>
                                          </p:cBhvr>
                                          <p:tavLst>
                                            <p:tav tm="0">
                                              <p:val>
                                                <p:strVal val="0-#ppt_w/2"/>
                                              </p:val>
                                            </p:tav>
                                            <p:tav tm="100000">
                                              <p:val>
                                                <p:strVal val="#ppt_x"/>
                                              </p:val>
                                            </p:tav>
                                          </p:tavLst>
                                        </p:anim>
                                        <p:anim calcmode="lin" valueType="num">
                                          <p:cBhvr additive="base">
                                            <p:cTn id="18" dur="10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decel="40000" fill="hold" grpId="0" nodeType="withEffect">
                                      <p:stCondLst>
                                        <p:cond delay="10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1+#ppt_w/2"/>
                                              </p:val>
                                            </p:tav>
                                            <p:tav tm="100000">
                                              <p:val>
                                                <p:strVal val="#ppt_x"/>
                                              </p:val>
                                            </p:tav>
                                          </p:tavLst>
                                        </p:anim>
                                        <p:anim calcmode="lin" valueType="num">
                                          <p:cBhvr additive="base">
                                            <p:cTn id="22" dur="10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2400"/>
                                </p:stCondLst>
                                <p:childTnLst>
                                  <p:par>
                                    <p:cTn id="24" presetID="10" presetClass="entr" presetSubtype="0" fill="hold" grpId="0" nodeType="afterEffect">
                                      <p:stCondLst>
                                        <p:cond delay="10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7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22" grpId="0"/>
          <p:bldP spid="71" grpId="0"/>
        </p:bldLst>
      </p:timing>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0_PresenterMedia.com Animated Theme">
  <a:themeElements>
    <a:clrScheme name="Mountain">
      <a:dk1>
        <a:sysClr val="windowText" lastClr="000000"/>
      </a:dk1>
      <a:lt1>
        <a:sysClr val="window" lastClr="FFFFFF"/>
      </a:lt1>
      <a:dk2>
        <a:srgbClr val="1F497D"/>
      </a:dk2>
      <a:lt2>
        <a:srgbClr val="EEECE1"/>
      </a:lt2>
      <a:accent1>
        <a:srgbClr val="1A4B86"/>
      </a:accent1>
      <a:accent2>
        <a:srgbClr val="026873"/>
      </a:accent2>
      <a:accent3>
        <a:srgbClr val="83A603"/>
      </a:accent3>
      <a:accent4>
        <a:srgbClr val="BBBF45"/>
      </a:accent4>
      <a:accent5>
        <a:srgbClr val="F2F0CE"/>
      </a:accent5>
      <a:accent6>
        <a:srgbClr val="818619"/>
      </a:accent6>
      <a:hlink>
        <a:srgbClr val="84B1E7"/>
      </a:hlink>
      <a:folHlink>
        <a:srgbClr val="19818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3DB8C8"/>
      </a:accent1>
      <a:accent2>
        <a:srgbClr val="97BD58"/>
      </a:accent2>
      <a:accent3>
        <a:srgbClr val="3DD8C8"/>
      </a:accent3>
      <a:accent4>
        <a:srgbClr val="97BD58"/>
      </a:accent4>
      <a:accent5>
        <a:srgbClr val="5B9BD5"/>
      </a:accent5>
      <a:accent6>
        <a:srgbClr val="F3F3F3"/>
      </a:accent6>
      <a:hlink>
        <a:srgbClr val="9EA7AC"/>
      </a:hlink>
      <a:folHlink>
        <a:srgbClr val="97BD5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0_Office Theme">
  <a:themeElements>
    <a:clrScheme name="roads">
      <a:dk1>
        <a:srgbClr val="000000"/>
      </a:dk1>
      <a:lt1>
        <a:srgbClr val="FFFFFF"/>
      </a:lt1>
      <a:dk2>
        <a:srgbClr val="44546A"/>
      </a:dk2>
      <a:lt2>
        <a:srgbClr val="E7E6E6"/>
      </a:lt2>
      <a:accent1>
        <a:srgbClr val="FF6F0E"/>
      </a:accent1>
      <a:accent2>
        <a:srgbClr val="FFE60F"/>
      </a:accent2>
      <a:accent3>
        <a:srgbClr val="DB392F"/>
      </a:accent3>
      <a:accent4>
        <a:srgbClr val="F0C97B"/>
      </a:accent4>
      <a:accent5>
        <a:srgbClr val="0085BF"/>
      </a:accent5>
      <a:accent6>
        <a:srgbClr val="009A49"/>
      </a:accent6>
      <a:hlink>
        <a:srgbClr val="007A9D"/>
      </a:hlink>
      <a:folHlink>
        <a:srgbClr val="562875"/>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18_Office Theme">
  <a:themeElements>
    <a:clrScheme name="doors">
      <a:dk1>
        <a:sysClr val="windowText" lastClr="000000"/>
      </a:dk1>
      <a:lt1>
        <a:sysClr val="window" lastClr="FFFFFF"/>
      </a:lt1>
      <a:dk2>
        <a:srgbClr val="44546A"/>
      </a:dk2>
      <a:lt2>
        <a:srgbClr val="EDC965"/>
      </a:lt2>
      <a:accent1>
        <a:srgbClr val="0D2343"/>
      </a:accent1>
      <a:accent2>
        <a:srgbClr val="F2791E"/>
      </a:accent2>
      <a:accent3>
        <a:srgbClr val="9F0D0D"/>
      </a:accent3>
      <a:accent4>
        <a:srgbClr val="FECE02"/>
      </a:accent4>
      <a:accent5>
        <a:srgbClr val="C8B566"/>
      </a:accent5>
      <a:accent6>
        <a:srgbClr val="6A6528"/>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resenterMedia.com Animat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Search-Magnify">
      <a:dk1>
        <a:sysClr val="windowText" lastClr="000000"/>
      </a:dk1>
      <a:lt1>
        <a:sysClr val="window" lastClr="FFFFFF"/>
      </a:lt1>
      <a:dk2>
        <a:srgbClr val="44546A"/>
      </a:dk2>
      <a:lt2>
        <a:srgbClr val="E7E6E6"/>
      </a:lt2>
      <a:accent1>
        <a:srgbClr val="DED3A2"/>
      </a:accent1>
      <a:accent2>
        <a:srgbClr val="E01F26"/>
      </a:accent2>
      <a:accent3>
        <a:srgbClr val="546CB3"/>
      </a:accent3>
      <a:accent4>
        <a:srgbClr val="3D934F"/>
      </a:accent4>
      <a:accent5>
        <a:srgbClr val="AF7945"/>
      </a:accent5>
      <a:accent6>
        <a:srgbClr val="AE64A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PresenterMedia.com Animated Theme">
  <a:themeElements>
    <a:clrScheme name="abstract_sunrise">
      <a:dk1>
        <a:sysClr val="windowText" lastClr="000000"/>
      </a:dk1>
      <a:lt1>
        <a:sysClr val="window" lastClr="FFFFFF"/>
      </a:lt1>
      <a:dk2>
        <a:srgbClr val="1C3554"/>
      </a:dk2>
      <a:lt2>
        <a:srgbClr val="BFDBFF"/>
      </a:lt2>
      <a:accent1>
        <a:srgbClr val="0072FF"/>
      </a:accent1>
      <a:accent2>
        <a:srgbClr val="BFDBFF"/>
      </a:accent2>
      <a:accent3>
        <a:srgbClr val="BC5126"/>
      </a:accent3>
      <a:accent4>
        <a:srgbClr val="F3A32D"/>
      </a:accent4>
      <a:accent5>
        <a:srgbClr val="A24040"/>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Flag">
      <a:dk1>
        <a:srgbClr val="000000"/>
      </a:dk1>
      <a:lt1>
        <a:srgbClr val="FFFFFF"/>
      </a:lt1>
      <a:dk2>
        <a:srgbClr val="44546A"/>
      </a:dk2>
      <a:lt2>
        <a:srgbClr val="E7E6E6"/>
      </a:lt2>
      <a:accent1>
        <a:srgbClr val="0096FF"/>
      </a:accent1>
      <a:accent2>
        <a:srgbClr val="FF2600"/>
      </a:accent2>
      <a:accent3>
        <a:srgbClr val="FF9300"/>
      </a:accent3>
      <a:accent4>
        <a:srgbClr val="FFC000"/>
      </a:accent4>
      <a:accent5>
        <a:srgbClr val="8DA5D4"/>
      </a:accent5>
      <a:accent6>
        <a:srgbClr val="942092"/>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5_Office Theme">
  <a:themeElements>
    <a:clrScheme name="Search-Magnify">
      <a:dk1>
        <a:sysClr val="windowText" lastClr="000000"/>
      </a:dk1>
      <a:lt1>
        <a:sysClr val="window" lastClr="FFFFFF"/>
      </a:lt1>
      <a:dk2>
        <a:srgbClr val="44546A"/>
      </a:dk2>
      <a:lt2>
        <a:srgbClr val="E7E6E6"/>
      </a:lt2>
      <a:accent1>
        <a:srgbClr val="DED3A2"/>
      </a:accent1>
      <a:accent2>
        <a:srgbClr val="E01F26"/>
      </a:accent2>
      <a:accent3>
        <a:srgbClr val="546CB3"/>
      </a:accent3>
      <a:accent4>
        <a:srgbClr val="3D934F"/>
      </a:accent4>
      <a:accent5>
        <a:srgbClr val="AF7945"/>
      </a:accent5>
      <a:accent6>
        <a:srgbClr val="AE64A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esenterMedia.com Animated Theme">
  <a:themeElements>
    <a:clrScheme name="shield_fire">
      <a:dk1>
        <a:sysClr val="windowText" lastClr="000000"/>
      </a:dk1>
      <a:lt1>
        <a:sysClr val="window" lastClr="FFFFFF"/>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Office Theme">
  <a:themeElements>
    <a:clrScheme name="Mountain_Custom_Words">
      <a:dk1>
        <a:sysClr val="windowText" lastClr="000000"/>
      </a:dk1>
      <a:lt1>
        <a:sysClr val="window" lastClr="FFFFFF"/>
      </a:lt1>
      <a:dk2>
        <a:srgbClr val="1F497D"/>
      </a:dk2>
      <a:lt2>
        <a:srgbClr val="EEECE1"/>
      </a:lt2>
      <a:accent1>
        <a:srgbClr val="4F81BD"/>
      </a:accent1>
      <a:accent2>
        <a:srgbClr val="C0504D"/>
      </a:accent2>
      <a:accent3>
        <a:srgbClr val="2B3F5B"/>
      </a:accent3>
      <a:accent4>
        <a:srgbClr val="EFD643"/>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4_Office Theme">
  <a:themeElements>
    <a:clrScheme name="comparison">
      <a:dk1>
        <a:sysClr val="windowText" lastClr="000000"/>
      </a:dk1>
      <a:lt1>
        <a:srgbClr val="FFFFFF"/>
      </a:lt1>
      <a:dk2>
        <a:srgbClr val="44546A"/>
      </a:dk2>
      <a:lt2>
        <a:srgbClr val="E7E6E6"/>
      </a:lt2>
      <a:accent1>
        <a:srgbClr val="0770A2"/>
      </a:accent1>
      <a:accent2>
        <a:srgbClr val="82D9F7"/>
      </a:accent2>
      <a:accent3>
        <a:srgbClr val="FEFEFE"/>
      </a:accent3>
      <a:accent4>
        <a:srgbClr val="AEC844"/>
      </a:accent4>
      <a:accent5>
        <a:srgbClr val="F36622"/>
      </a:accent5>
      <a:accent6>
        <a:srgbClr val="FF3C4F"/>
      </a:accent6>
      <a:hlink>
        <a:srgbClr val="0563C1"/>
      </a:hlink>
      <a:folHlink>
        <a:srgbClr val="954F72"/>
      </a:folHlink>
    </a:clrScheme>
    <a:fontScheme name="Custom 2">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ustom 2">
      <a:dk1>
        <a:sysClr val="windowText" lastClr="000000"/>
      </a:dk1>
      <a:lt1>
        <a:sysClr val="window" lastClr="FFFFFF"/>
      </a:lt1>
      <a:dk2>
        <a:srgbClr val="44546A"/>
      </a:dk2>
      <a:lt2>
        <a:srgbClr val="FDE6BC"/>
      </a:lt2>
      <a:accent1>
        <a:srgbClr val="0EBAC7"/>
      </a:accent1>
      <a:accent2>
        <a:srgbClr val="FFAE1D"/>
      </a:accent2>
      <a:accent3>
        <a:srgbClr val="E8B6B1"/>
      </a:accent3>
      <a:accent4>
        <a:srgbClr val="FF1D48"/>
      </a:accent4>
      <a:accent5>
        <a:srgbClr val="3ED68E"/>
      </a:accent5>
      <a:accent6>
        <a:srgbClr val="70AD47"/>
      </a:accent6>
      <a:hlink>
        <a:srgbClr val="2B8C4D"/>
      </a:hlink>
      <a:folHlink>
        <a:srgbClr val="954F72"/>
      </a:folHlink>
    </a:clrScheme>
    <a:fontScheme name="Custom 2">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subjects">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8752</TotalTime>
  <Words>5315</Words>
  <Application>Microsoft Office PowerPoint</Application>
  <PresentationFormat>Widescreen</PresentationFormat>
  <Paragraphs>492</Paragraphs>
  <Slides>65</Slides>
  <Notes>15</Notes>
  <HiddenSlides>0</HiddenSlides>
  <MMClips>0</MMClips>
  <ScaleCrop>false</ScaleCrop>
  <HeadingPairs>
    <vt:vector size="6" baseType="variant">
      <vt:variant>
        <vt:lpstr>Fonts Used</vt:lpstr>
      </vt:variant>
      <vt:variant>
        <vt:i4>28</vt:i4>
      </vt:variant>
      <vt:variant>
        <vt:lpstr>Theme</vt:lpstr>
      </vt:variant>
      <vt:variant>
        <vt:i4>16</vt:i4>
      </vt:variant>
      <vt:variant>
        <vt:lpstr>Slide Titles</vt:lpstr>
      </vt:variant>
      <vt:variant>
        <vt:i4>65</vt:i4>
      </vt:variant>
    </vt:vector>
  </HeadingPairs>
  <TitlesOfParts>
    <vt:vector size="109" baseType="lpstr">
      <vt:lpstr>Arial</vt:lpstr>
      <vt:lpstr>Arial Narrow</vt:lpstr>
      <vt:lpstr>Arial Nova</vt:lpstr>
      <vt:lpstr>Arial Rounded MT Bold</vt:lpstr>
      <vt:lpstr>Bodoni MT Black</vt:lpstr>
      <vt:lpstr>Calibri</vt:lpstr>
      <vt:lpstr>Calibri Light</vt:lpstr>
      <vt:lpstr>Century Gothic</vt:lpstr>
      <vt:lpstr>Comic Sans MS</vt:lpstr>
      <vt:lpstr>Ebrima</vt:lpstr>
      <vt:lpstr>Edwardian Script ITC</vt:lpstr>
      <vt:lpstr>Forte</vt:lpstr>
      <vt:lpstr>Franklin Gothic Book</vt:lpstr>
      <vt:lpstr>Franklin Gothic Heavy</vt:lpstr>
      <vt:lpstr>Franklin Gothic Medium</vt:lpstr>
      <vt:lpstr>Helvetica</vt:lpstr>
      <vt:lpstr>Impact</vt:lpstr>
      <vt:lpstr>Lato</vt:lpstr>
      <vt:lpstr>Lucida Calligraphy</vt:lpstr>
      <vt:lpstr>Matura MT Script Capitals</vt:lpstr>
      <vt:lpstr>Nouvelle Vague</vt:lpstr>
      <vt:lpstr>Old English Text MT</vt:lpstr>
      <vt:lpstr>Pristina</vt:lpstr>
      <vt:lpstr>Roboto</vt:lpstr>
      <vt:lpstr>Rockwell</vt:lpstr>
      <vt:lpstr>Tahoma</vt:lpstr>
      <vt:lpstr>Times New Roman</vt:lpstr>
      <vt:lpstr>Wingdings</vt:lpstr>
      <vt:lpstr>10_PresenterMedia.com Animated Theme</vt:lpstr>
      <vt:lpstr>7_PresenterMedia.com Animated Theme</vt:lpstr>
      <vt:lpstr>9_Office Theme</vt:lpstr>
      <vt:lpstr>25_Office Theme</vt:lpstr>
      <vt:lpstr>4_PresenterMedia.com Animated Theme</vt:lpstr>
      <vt:lpstr>24_Office Theme</vt:lpstr>
      <vt:lpstr>54_Office Theme</vt:lpstr>
      <vt:lpstr>4_Office Theme</vt:lpstr>
      <vt:lpstr>12_Office Theme</vt:lpstr>
      <vt:lpstr>Celestial</vt:lpstr>
      <vt:lpstr>Custom Design</vt:lpstr>
      <vt:lpstr>20_Office Theme</vt:lpstr>
      <vt:lpstr>18_Office Theme</vt:lpstr>
      <vt:lpstr>PresenterMedia.com Animated Theme</vt:lpstr>
      <vt:lpstr>1_PresenterMedia.com Animated Theme</vt:lpstr>
      <vt:lpstr>7_Office Theme</vt:lpstr>
      <vt:lpstr>PowerPoint Presentation</vt:lpstr>
      <vt:lpstr>Let us put on the full Armor of Yahuah</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Promises of the Word</vt:lpstr>
      <vt:lpstr>PowerPoint Presentation</vt:lpstr>
      <vt:lpstr>Promises of the Word</vt:lpstr>
      <vt:lpstr>Cognitive Dissonance: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Promises of the Word</vt:lpstr>
      <vt:lpstr>PowerPoint Presentation</vt:lpstr>
      <vt:lpstr>questions@studythecalendar.com   www.studythecalendar.com/resources   OR    www.covenantcalendar.club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Covenant Calendar Club</dc:creator>
  <cp:lastModifiedBy>Neil Pritchard</cp:lastModifiedBy>
  <cp:revision>234</cp:revision>
  <cp:lastPrinted>2020-06-06T00:10:00Z</cp:lastPrinted>
  <dcterms:created xsi:type="dcterms:W3CDTF">2019-08-20T08:08:58Z</dcterms:created>
  <dcterms:modified xsi:type="dcterms:W3CDTF">2020-07-22T02:11:03Z</dcterms:modified>
</cp:coreProperties>
</file>